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notesMasterIdLst>
    <p:notesMasterId r:id="rId26"/>
  </p:notesMasterIdLst>
  <p:sldIdLst>
    <p:sldId id="306" r:id="rId4"/>
    <p:sldId id="307" r:id="rId5"/>
    <p:sldId id="304" r:id="rId6"/>
    <p:sldId id="412" r:id="rId7"/>
    <p:sldId id="763" r:id="rId8"/>
    <p:sldId id="265" r:id="rId9"/>
    <p:sldId id="762" r:id="rId10"/>
    <p:sldId id="435" r:id="rId11"/>
    <p:sldId id="764" r:id="rId12"/>
    <p:sldId id="437" r:id="rId13"/>
    <p:sldId id="438" r:id="rId14"/>
    <p:sldId id="760" r:id="rId15"/>
    <p:sldId id="761" r:id="rId16"/>
    <p:sldId id="262" r:id="rId17"/>
    <p:sldId id="419" r:id="rId18"/>
    <p:sldId id="263" r:id="rId19"/>
    <p:sldId id="264" r:id="rId20"/>
    <p:sldId id="416" r:id="rId21"/>
    <p:sldId id="417" r:id="rId22"/>
    <p:sldId id="765" r:id="rId23"/>
    <p:sldId id="266" r:id="rId24"/>
    <p:sldId id="27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6" d="100"/>
          <a:sy n="56" d="100"/>
        </p:scale>
        <p:origin x="106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4B5BC3-A57F-449B-A4F7-62D3DC55B8D9}" type="datetimeFigureOut">
              <a:rPr lang="en-US" smtClean="0"/>
              <a:t>3/20/2026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66E8EA-088C-4F50-913A-92DC7DE91A5B}" type="slidenum">
              <a:rPr lang="en-US" smtClean="0"/>
              <a:t>‹#›</a:t>
            </a:fld>
            <a:endParaRPr lang="en-US"/>
          </a:p>
        </p:txBody>
      </p:sp>
    </p:spTree>
    <p:extLst>
      <p:ext uri="{BB962C8B-B14F-4D97-AF65-F5344CB8AC3E}">
        <p14:creationId xmlns:p14="http://schemas.microsoft.com/office/powerpoint/2010/main" val="3444695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34820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A22CE-67E8-C5D2-B034-355AC871791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E71AFD0-540C-3144-A385-1AC8E3684348}"/>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F9A0BC8B-D018-3530-C8A8-2376574206E4}"/>
              </a:ext>
            </a:extLst>
          </p:cNvPr>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77729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41146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47279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21905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19655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70156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72017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28388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52039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75998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269021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9467C500-5CFE-4317-AD26-095E5902576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8982" b="9377"/>
          <a:stretch/>
        </p:blipFill>
        <p:spPr>
          <a:xfrm>
            <a:off x="-1" y="0"/>
            <a:ext cx="12192002" cy="6858000"/>
          </a:xfrm>
          <a:prstGeom prst="rect">
            <a:avLst/>
          </a:prstGeom>
        </p:spPr>
      </p:pic>
      <p:pic>
        <p:nvPicPr>
          <p:cNvPr id="14" name="图片 13">
            <a:extLst>
              <a:ext uri="{FF2B5EF4-FFF2-40B4-BE49-F238E27FC236}">
                <a16:creationId xmlns:a16="http://schemas.microsoft.com/office/drawing/2014/main" id="{342353FD-9031-4480-B527-B905C75CC01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21181"/>
          <a:stretch/>
        </p:blipFill>
        <p:spPr>
          <a:xfrm>
            <a:off x="-2" y="2741790"/>
            <a:ext cx="12192001" cy="4116210"/>
          </a:xfrm>
          <a:prstGeom prst="rect">
            <a:avLst/>
          </a:prstGeom>
        </p:spPr>
      </p:pic>
      <p:pic>
        <p:nvPicPr>
          <p:cNvPr id="16" name="图片 15">
            <a:extLst>
              <a:ext uri="{FF2B5EF4-FFF2-40B4-BE49-F238E27FC236}">
                <a16:creationId xmlns:a16="http://schemas.microsoft.com/office/drawing/2014/main" id="{A81BA2A2-843C-4BF2-AA33-E77FDEBB928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197644" y="602673"/>
            <a:ext cx="5076750" cy="654361"/>
          </a:xfrm>
          <a:prstGeom prst="rect">
            <a:avLst/>
          </a:prstGeom>
        </p:spPr>
      </p:pic>
      <p:pic>
        <p:nvPicPr>
          <p:cNvPr id="18" name="图片 17">
            <a:extLst>
              <a:ext uri="{FF2B5EF4-FFF2-40B4-BE49-F238E27FC236}">
                <a16:creationId xmlns:a16="http://schemas.microsoft.com/office/drawing/2014/main" id="{00DA072D-22E9-4488-AA7A-EE77013D53D5}"/>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64603" b="78472"/>
          <a:stretch/>
        </p:blipFill>
        <p:spPr>
          <a:xfrm>
            <a:off x="2255354" y="571500"/>
            <a:ext cx="3467020" cy="1476375"/>
          </a:xfrm>
          <a:prstGeom prst="rect">
            <a:avLst/>
          </a:prstGeom>
        </p:spPr>
      </p:pic>
      <p:pic>
        <p:nvPicPr>
          <p:cNvPr id="22" name="图片 21">
            <a:extLst>
              <a:ext uri="{FF2B5EF4-FFF2-40B4-BE49-F238E27FC236}">
                <a16:creationId xmlns:a16="http://schemas.microsoft.com/office/drawing/2014/main" id="{9FCF9125-7CB3-40F4-ABFC-95F2ACBB27BF}"/>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r="41775" b="29861"/>
          <a:stretch/>
        </p:blipFill>
        <p:spPr>
          <a:xfrm>
            <a:off x="9267" y="0"/>
            <a:ext cx="2246085" cy="4810125"/>
          </a:xfrm>
          <a:prstGeom prst="rect">
            <a:avLst/>
          </a:prstGeom>
        </p:spPr>
      </p:pic>
      <p:pic>
        <p:nvPicPr>
          <p:cNvPr id="24" name="图片 23">
            <a:extLst>
              <a:ext uri="{FF2B5EF4-FFF2-40B4-BE49-F238E27FC236}">
                <a16:creationId xmlns:a16="http://schemas.microsoft.com/office/drawing/2014/main" id="{5AD15369-2202-4E69-BCE5-B65F1010513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78781" y="3952875"/>
            <a:ext cx="1200257" cy="1221314"/>
          </a:xfrm>
          <a:prstGeom prst="rect">
            <a:avLst/>
          </a:prstGeom>
        </p:spPr>
      </p:pic>
      <p:pic>
        <p:nvPicPr>
          <p:cNvPr id="25" name="图片 24">
            <a:extLst>
              <a:ext uri="{FF2B5EF4-FFF2-40B4-BE49-F238E27FC236}">
                <a16:creationId xmlns:a16="http://schemas.microsoft.com/office/drawing/2014/main" id="{F5E58546-F92B-4BD8-98D2-613E6EB15D15}"/>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4832" t="22365"/>
          <a:stretch/>
        </p:blipFill>
        <p:spPr>
          <a:xfrm>
            <a:off x="10205884" y="1533832"/>
            <a:ext cx="2128154" cy="5324168"/>
          </a:xfrm>
          <a:prstGeom prst="rect">
            <a:avLst/>
          </a:prstGeom>
        </p:spPr>
      </p:pic>
    </p:spTree>
    <p:extLst>
      <p:ext uri="{BB962C8B-B14F-4D97-AF65-F5344CB8AC3E}">
        <p14:creationId xmlns:p14="http://schemas.microsoft.com/office/powerpoint/2010/main" val="152821157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219177"/>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36724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30675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839147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079542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424673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35691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462065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08176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02874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C8A225D-B0E3-45CA-9188-DD54384D004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8982" b="9377"/>
          <a:stretch/>
        </p:blipFill>
        <p:spPr>
          <a:xfrm>
            <a:off x="-1" y="0"/>
            <a:ext cx="12192002" cy="6858000"/>
          </a:xfrm>
          <a:prstGeom prst="rect">
            <a:avLst/>
          </a:prstGeom>
        </p:spPr>
      </p:pic>
      <p:pic>
        <p:nvPicPr>
          <p:cNvPr id="9" name="图片 8">
            <a:extLst>
              <a:ext uri="{FF2B5EF4-FFF2-40B4-BE49-F238E27FC236}">
                <a16:creationId xmlns:a16="http://schemas.microsoft.com/office/drawing/2014/main" id="{27597B9B-BBFC-4852-B342-E43D6C37BB4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41775" b="29861"/>
          <a:stretch/>
        </p:blipFill>
        <p:spPr>
          <a:xfrm>
            <a:off x="9267" y="0"/>
            <a:ext cx="2246085" cy="4810125"/>
          </a:xfrm>
          <a:prstGeom prst="rect">
            <a:avLst/>
          </a:prstGeom>
        </p:spPr>
      </p:pic>
    </p:spTree>
    <p:extLst>
      <p:ext uri="{BB962C8B-B14F-4D97-AF65-F5344CB8AC3E}">
        <p14:creationId xmlns:p14="http://schemas.microsoft.com/office/powerpoint/2010/main" val="3919459927"/>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064586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63253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441781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54337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A90A943-9334-1CDE-0933-5C8A12EA663F}"/>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C261AB1B-B371-1E46-6525-620401C5DB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2AEAC65A-67B0-A55F-2C4D-8576ABB56E6C}"/>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5" name="Chỗ dành sẵn cho Chân trang 4">
            <a:extLst>
              <a:ext uri="{FF2B5EF4-FFF2-40B4-BE49-F238E27FC236}">
                <a16:creationId xmlns:a16="http://schemas.microsoft.com/office/drawing/2014/main" id="{371D6BEF-541E-05EE-8E61-7D192C5967E4}"/>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B2B346E0-E269-E6E5-9937-C35BCF1656F4}"/>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3171335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2F32861B-64BD-55CC-D8BC-E516CFCB07B5}"/>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0000FDD0-CF31-AE4A-C6A5-3DF6687F7BA3}"/>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A520140E-E7C0-7922-7F8C-739DB33ECFB0}"/>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5" name="Chỗ dành sẵn cho Chân trang 4">
            <a:extLst>
              <a:ext uri="{FF2B5EF4-FFF2-40B4-BE49-F238E27FC236}">
                <a16:creationId xmlns:a16="http://schemas.microsoft.com/office/drawing/2014/main" id="{C60AF99D-9C22-61C3-CAF9-81A210E1DD99}"/>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127835D2-2C84-90C4-7A62-C3F3032FC36E}"/>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5213744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E4FB4DB-01A6-D236-B21D-A46722F3898C}"/>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1925F93D-8456-D743-37BE-227FD7E32B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9B3811B-BA11-0E7A-1B94-BC16F4BDA854}"/>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5" name="Chỗ dành sẵn cho Chân trang 4">
            <a:extLst>
              <a:ext uri="{FF2B5EF4-FFF2-40B4-BE49-F238E27FC236}">
                <a16:creationId xmlns:a16="http://schemas.microsoft.com/office/drawing/2014/main" id="{97D3AD39-AFD2-1FEF-FE59-8E86114B54E6}"/>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51470ADF-C0B5-5EE0-B133-9BBF084FECF1}"/>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3203798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597A267-D3EB-7356-EF21-8E0B5132B98B}"/>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EA80DB29-826D-C36C-42E6-1FEF3801C46F}"/>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6CB6967C-D7AB-C671-6949-5BCADCCB9F9B}"/>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C9C195E3-A36D-4A9E-1E24-E84D786284D9}"/>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6" name="Chỗ dành sẵn cho Chân trang 5">
            <a:extLst>
              <a:ext uri="{FF2B5EF4-FFF2-40B4-BE49-F238E27FC236}">
                <a16:creationId xmlns:a16="http://schemas.microsoft.com/office/drawing/2014/main" id="{9A18D2A7-E72E-E8D5-7F4A-782FA041C6A5}"/>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24BB2468-0821-92A9-BE3D-3CC4542C3652}"/>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2356805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C1952CB-9BAA-182E-5E70-64D4BF335065}"/>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0F8331D5-4E56-D4C6-3742-E168D56C3B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27AF20AC-A025-1A23-9CC8-F8E02B5FD8A0}"/>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308207C3-49CE-CC25-FA2F-B643C7F413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6E0A06FC-007F-E5D6-D469-768314764261}"/>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B7531949-808E-BC2B-A7A2-732CA4FDA379}"/>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8" name="Chỗ dành sẵn cho Chân trang 7">
            <a:extLst>
              <a:ext uri="{FF2B5EF4-FFF2-40B4-BE49-F238E27FC236}">
                <a16:creationId xmlns:a16="http://schemas.microsoft.com/office/drawing/2014/main" id="{C5EA62F3-CE54-213F-4044-C875D8C314D0}"/>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959AF784-C544-A8BE-55E7-CE941E1DED98}"/>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629114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FF930BD-A47F-94C3-7C24-6D401C10F146}"/>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24F8869F-1359-4162-BE79-29AFEB0E9372}"/>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4" name="Chỗ dành sẵn cho Chân trang 3">
            <a:extLst>
              <a:ext uri="{FF2B5EF4-FFF2-40B4-BE49-F238E27FC236}">
                <a16:creationId xmlns:a16="http://schemas.microsoft.com/office/drawing/2014/main" id="{476FDE06-EC28-2061-6965-B6E224AA41B3}"/>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94E0CD8E-0A17-8B95-4044-C2DD63B90D82}"/>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41085152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0A97201-B517-45C7-8644-92E08D67774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8982" b="9377"/>
          <a:stretch/>
        </p:blipFill>
        <p:spPr>
          <a:xfrm>
            <a:off x="-1" y="0"/>
            <a:ext cx="12192002" cy="6858000"/>
          </a:xfrm>
          <a:prstGeom prst="rect">
            <a:avLst/>
          </a:prstGeom>
        </p:spPr>
      </p:pic>
    </p:spTree>
    <p:extLst>
      <p:ext uri="{BB962C8B-B14F-4D97-AF65-F5344CB8AC3E}">
        <p14:creationId xmlns:p14="http://schemas.microsoft.com/office/powerpoint/2010/main" val="385811114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E454E30C-695F-90DB-C090-83D0614D9149}"/>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3" name="Chỗ dành sẵn cho Chân trang 2">
            <a:extLst>
              <a:ext uri="{FF2B5EF4-FFF2-40B4-BE49-F238E27FC236}">
                <a16:creationId xmlns:a16="http://schemas.microsoft.com/office/drawing/2014/main" id="{4B23B01F-4DB9-9DAE-C907-0AEE029DB791}"/>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63151CD5-465C-7C01-310C-4A4DB20C1804}"/>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1955414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558DB74-3236-FD87-CD99-9D8B1D43A1CD}"/>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F461B18B-9A7D-4CDF-3B66-55227214A0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E8E60347-C0A8-7ECC-D9DE-9670DD9C3B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2E6AA132-F907-F5FE-B1E4-1839C1BB8950}"/>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6" name="Chỗ dành sẵn cho Chân trang 5">
            <a:extLst>
              <a:ext uri="{FF2B5EF4-FFF2-40B4-BE49-F238E27FC236}">
                <a16:creationId xmlns:a16="http://schemas.microsoft.com/office/drawing/2014/main" id="{BB65649D-17C7-9C2E-7C3C-0FFECC0FAF37}"/>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D476D179-D3C3-4EA5-EEF8-3364FA662460}"/>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982433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EA51E17-27D9-A023-FDE5-6668811EEC26}"/>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19BC8166-6772-5CF2-3966-0965FCFE5B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DF597AFB-1534-3833-4A46-1FF3BC2F30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4C78E463-F188-7F39-7F68-AAB023F96576}"/>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6" name="Chỗ dành sẵn cho Chân trang 5">
            <a:extLst>
              <a:ext uri="{FF2B5EF4-FFF2-40B4-BE49-F238E27FC236}">
                <a16:creationId xmlns:a16="http://schemas.microsoft.com/office/drawing/2014/main" id="{B87D6CCF-EEA8-88D8-F1DF-BE5931DA128D}"/>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E264ACC7-0A86-5FA7-EFB4-73749BEEDCED}"/>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751433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8C66278-E08A-287F-1EC5-085525636DB1}"/>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166AEBA2-2E72-15C1-86EE-972988165EF5}"/>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7417A7C6-E9BD-3C60-F9F6-6819CCBEB056}"/>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5" name="Chỗ dành sẵn cho Chân trang 4">
            <a:extLst>
              <a:ext uri="{FF2B5EF4-FFF2-40B4-BE49-F238E27FC236}">
                <a16:creationId xmlns:a16="http://schemas.microsoft.com/office/drawing/2014/main" id="{7123360A-26C7-0AE7-BEA5-EB90AFF379EE}"/>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2410DD54-A082-DC92-C964-93907928A7D2}"/>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3538032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5C863DCA-70C9-7FBA-2D42-848499FBD5FB}"/>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E2DD922B-B43D-0246-BE9A-4AD73C97D4F6}"/>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7FE4428E-354A-6C46-888B-998A014AA17C}"/>
              </a:ext>
            </a:extLst>
          </p:cNvPr>
          <p:cNvSpPr>
            <a:spLocks noGrp="1"/>
          </p:cNvSpPr>
          <p:nvPr>
            <p:ph type="dt" sz="half" idx="10"/>
          </p:nvPr>
        </p:nvSpPr>
        <p:spPr/>
        <p:txBody>
          <a:bodyPr/>
          <a:lstStyle/>
          <a:p>
            <a:fld id="{8EB995BE-3FDD-4D8C-93BC-00982A533031}" type="datetimeFigureOut">
              <a:rPr lang="en-US" smtClean="0"/>
              <a:t>3/20/2026</a:t>
            </a:fld>
            <a:endParaRPr lang="en-US"/>
          </a:p>
        </p:txBody>
      </p:sp>
      <p:sp>
        <p:nvSpPr>
          <p:cNvPr id="5" name="Chỗ dành sẵn cho Chân trang 4">
            <a:extLst>
              <a:ext uri="{FF2B5EF4-FFF2-40B4-BE49-F238E27FC236}">
                <a16:creationId xmlns:a16="http://schemas.microsoft.com/office/drawing/2014/main" id="{AAC3FC12-97D7-1F73-CB80-57C3531F17E1}"/>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804F286A-4158-B530-187E-8DDAA5C070CC}"/>
              </a:ext>
            </a:extLst>
          </p:cNvPr>
          <p:cNvSpPr>
            <a:spLocks noGrp="1"/>
          </p:cNvSpPr>
          <p:nvPr>
            <p:ph type="sldNum" sz="quarter" idx="12"/>
          </p:nvPr>
        </p:nvSpPr>
        <p:spPr/>
        <p:txBody>
          <a:bodyPr/>
          <a:lstStyle/>
          <a:p>
            <a:fld id="{933E3CC4-8326-4791-9804-0E65518D0853}" type="slidenum">
              <a:rPr lang="en-US" smtClean="0"/>
              <a:t>‹#›</a:t>
            </a:fld>
            <a:endParaRPr lang="en-US"/>
          </a:p>
        </p:txBody>
      </p:sp>
    </p:spTree>
    <p:extLst>
      <p:ext uri="{BB962C8B-B14F-4D97-AF65-F5344CB8AC3E}">
        <p14:creationId xmlns:p14="http://schemas.microsoft.com/office/powerpoint/2010/main" val="784418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538496"/>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135184"/>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341749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398233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179819"/>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80568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E49DFE6-7DE3-4F3F-84FC-881D4DFD9BED}"/>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t="58982" b="9377"/>
          <a:stretch/>
        </p:blipFill>
        <p:spPr>
          <a:xfrm>
            <a:off x="-1" y="0"/>
            <a:ext cx="12192002" cy="6858000"/>
          </a:xfrm>
          <a:prstGeom prst="rect">
            <a:avLst/>
          </a:prstGeom>
        </p:spPr>
      </p:pic>
      <p:sp>
        <p:nvSpPr>
          <p:cNvPr id="10" name="矩形: 圆角 9">
            <a:extLst>
              <a:ext uri="{FF2B5EF4-FFF2-40B4-BE49-F238E27FC236}">
                <a16:creationId xmlns:a16="http://schemas.microsoft.com/office/drawing/2014/main" id="{106DBA83-D0B8-4FA8-84CB-7AF02E44DD40}"/>
              </a:ext>
            </a:extLst>
          </p:cNvPr>
          <p:cNvSpPr/>
          <p:nvPr userDrawn="1"/>
        </p:nvSpPr>
        <p:spPr>
          <a:xfrm>
            <a:off x="495300" y="495300"/>
            <a:ext cx="11201400" cy="5867400"/>
          </a:xfrm>
          <a:prstGeom prst="roundRect">
            <a:avLst>
              <a:gd name="adj" fmla="val 27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cs typeface="+mn-cs"/>
            </a:endParaRPr>
          </a:p>
        </p:txBody>
      </p:sp>
      <p:pic>
        <p:nvPicPr>
          <p:cNvPr id="2" name="Picture 1" descr="A round pink circle with white text and a black background&#10;&#10;AI-generated content may be incorrect.">
            <a:extLst>
              <a:ext uri="{FF2B5EF4-FFF2-40B4-BE49-F238E27FC236}">
                <a16:creationId xmlns:a16="http://schemas.microsoft.com/office/drawing/2014/main" id="{92812247-4F8E-3F03-E378-A367DEF81657}"/>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756411" y="0"/>
            <a:ext cx="1557993" cy="1557993"/>
          </a:xfrm>
          <a:prstGeom prst="rect">
            <a:avLst/>
          </a:prstGeom>
        </p:spPr>
      </p:pic>
    </p:spTree>
    <p:extLst>
      <p:ext uri="{BB962C8B-B14F-4D97-AF65-F5344CB8AC3E}">
        <p14:creationId xmlns:p14="http://schemas.microsoft.com/office/powerpoint/2010/main" val="16829188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2" name="Picture 1" descr="A round pink circle with white text and a black background&#10;&#10;AI-generated content may be incorrect.">
            <a:extLst>
              <a:ext uri="{FF2B5EF4-FFF2-40B4-BE49-F238E27FC236}">
                <a16:creationId xmlns:a16="http://schemas.microsoft.com/office/drawing/2014/main" id="{4FE6127A-02E9-65D0-905A-028A65C9DF7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56411" y="0"/>
            <a:ext cx="1557993" cy="1557993"/>
          </a:xfrm>
          <a:prstGeom prst="rect">
            <a:avLst/>
          </a:prstGeom>
        </p:spPr>
      </p:pic>
    </p:spTree>
    <p:extLst>
      <p:ext uri="{BB962C8B-B14F-4D97-AF65-F5344CB8AC3E}">
        <p14:creationId xmlns:p14="http://schemas.microsoft.com/office/powerpoint/2010/main" val="1789104965"/>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9CD955C4-7EF9-80FF-6DF1-B1D1D951B4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DBB7FE29-9476-7EB8-51CF-3770F3B286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633A9A4B-6186-740A-D55E-22C5D193E2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B995BE-3FDD-4D8C-93BC-00982A533031}" type="datetimeFigureOut">
              <a:rPr lang="en-US" smtClean="0"/>
              <a:t>3/20/2026</a:t>
            </a:fld>
            <a:endParaRPr lang="en-US"/>
          </a:p>
        </p:txBody>
      </p:sp>
      <p:sp>
        <p:nvSpPr>
          <p:cNvPr id="5" name="Chỗ dành sẵn cho Chân trang 4">
            <a:extLst>
              <a:ext uri="{FF2B5EF4-FFF2-40B4-BE49-F238E27FC236}">
                <a16:creationId xmlns:a16="http://schemas.microsoft.com/office/drawing/2014/main" id="{A1E5D4B7-C152-541B-CE06-40464976A4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7492FD65-1850-9D88-2202-AF967159E9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E3CC4-8326-4791-9804-0E65518D0853}" type="slidenum">
              <a:rPr lang="en-US" smtClean="0"/>
              <a:t>‹#›</a:t>
            </a:fld>
            <a:endParaRPr lang="en-US"/>
          </a:p>
        </p:txBody>
      </p:sp>
      <p:pic>
        <p:nvPicPr>
          <p:cNvPr id="8" name="Picture 7" descr="A round pink circle with white text and a black background&#10;&#10;AI-generated content may be incorrect.">
            <a:extLst>
              <a:ext uri="{FF2B5EF4-FFF2-40B4-BE49-F238E27FC236}">
                <a16:creationId xmlns:a16="http://schemas.microsoft.com/office/drawing/2014/main" id="{6D5FB56C-F5D7-F537-CFEE-6587D0FE4EC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56411" y="0"/>
            <a:ext cx="1557993" cy="1557993"/>
          </a:xfrm>
          <a:prstGeom prst="rect">
            <a:avLst/>
          </a:prstGeom>
        </p:spPr>
      </p:pic>
    </p:spTree>
    <p:extLst>
      <p:ext uri="{BB962C8B-B14F-4D97-AF65-F5344CB8AC3E}">
        <p14:creationId xmlns:p14="http://schemas.microsoft.com/office/powerpoint/2010/main" val="194538222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29.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emf"/><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jpg"/><Relationship Id="rId14" Type="http://schemas.microsoft.com/office/2007/relationships/hdphoto" Target="../media/hdphoto6.wdp"/></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6.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5.xml"/><Relationship Id="rId7" Type="http://schemas.openxmlformats.org/officeDocument/2006/relationships/image" Target="../media/image45.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slide" Target="slide20.xml"/><Relationship Id="rId3" Type="http://schemas.openxmlformats.org/officeDocument/2006/relationships/notesSlide" Target="../notesSlides/notesSlide6.xml"/><Relationship Id="rId7" Type="http://schemas.openxmlformats.org/officeDocument/2006/relationships/slide" Target="slide19.xml"/><Relationship Id="rId12" Type="http://schemas.openxmlformats.org/officeDocument/2006/relationships/image" Target="../media/image53.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50.jpg"/><Relationship Id="rId11" Type="http://schemas.openxmlformats.org/officeDocument/2006/relationships/slide" Target="slide18.xml"/><Relationship Id="rId5" Type="http://schemas.openxmlformats.org/officeDocument/2006/relationships/slide" Target="slide22.xml"/><Relationship Id="rId10" Type="http://schemas.openxmlformats.org/officeDocument/2006/relationships/image" Target="../media/image52.png"/><Relationship Id="rId4" Type="http://schemas.openxmlformats.org/officeDocument/2006/relationships/audio" Target="../media/audio1.wav"/><Relationship Id="rId9" Type="http://schemas.openxmlformats.org/officeDocument/2006/relationships/slide" Target="slide17.xml"/><Relationship Id="rId14" Type="http://schemas.openxmlformats.org/officeDocument/2006/relationships/image" Target="../media/image54.png"/></Relationships>
</file>

<file path=ppt/slides/_rels/slide17.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notesSlide" Target="../notesSlides/notesSlide7.xml"/><Relationship Id="rId7"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tags" Target="../tags/tag6.xml"/><Relationship Id="rId6" Type="http://schemas.microsoft.com/office/2007/relationships/hdphoto" Target="../media/hdphoto7.wdp"/><Relationship Id="rId5" Type="http://schemas.openxmlformats.org/officeDocument/2006/relationships/image" Target="../media/image55.png"/><Relationship Id="rId4" Type="http://schemas.openxmlformats.org/officeDocument/2006/relationships/audio" Target="../media/audio2.wav"/></Relationships>
</file>

<file path=ppt/slides/_rels/slide18.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notesSlide" Target="../notesSlides/notesSlide8.xml"/><Relationship Id="rId7"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tags" Target="../tags/tag7.xml"/><Relationship Id="rId6" Type="http://schemas.microsoft.com/office/2007/relationships/hdphoto" Target="../media/hdphoto7.wdp"/><Relationship Id="rId5" Type="http://schemas.openxmlformats.org/officeDocument/2006/relationships/image" Target="../media/image55.png"/><Relationship Id="rId4" Type="http://schemas.openxmlformats.org/officeDocument/2006/relationships/audio" Target="../media/audio2.wav"/></Relationships>
</file>

<file path=ppt/slides/_rels/slide19.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notesSlide" Target="../notesSlides/notesSlide9.xml"/><Relationship Id="rId7"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tags" Target="../tags/tag8.xml"/><Relationship Id="rId6" Type="http://schemas.microsoft.com/office/2007/relationships/hdphoto" Target="../media/hdphoto7.wdp"/><Relationship Id="rId5" Type="http://schemas.openxmlformats.org/officeDocument/2006/relationships/image" Target="../media/image55.png"/><Relationship Id="rId4" Type="http://schemas.openxmlformats.org/officeDocument/2006/relationships/audio" Target="../media/audio2.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notesSlide" Target="../notesSlides/notesSlide10.xml"/><Relationship Id="rId7" Type="http://schemas.openxmlformats.org/officeDocument/2006/relationships/slide" Target="slide16.xml"/><Relationship Id="rId2" Type="http://schemas.openxmlformats.org/officeDocument/2006/relationships/slideLayout" Target="../slideLayouts/slideLayout7.xml"/><Relationship Id="rId1" Type="http://schemas.openxmlformats.org/officeDocument/2006/relationships/tags" Target="../tags/tag9.xml"/><Relationship Id="rId6" Type="http://schemas.microsoft.com/office/2007/relationships/hdphoto" Target="../media/hdphoto7.wdp"/><Relationship Id="rId5" Type="http://schemas.openxmlformats.org/officeDocument/2006/relationships/image" Target="../media/image55.png"/><Relationship Id="rId4" Type="http://schemas.openxmlformats.org/officeDocument/2006/relationships/audio" Target="../media/audio2.wav"/></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image" Target="../media/image61.png"/><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63.pn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2.png"/><Relationship Id="rId7" Type="http://schemas.openxmlformats.org/officeDocument/2006/relationships/image" Target="../media/image14.jpeg"/><Relationship Id="rId12" Type="http://schemas.openxmlformats.org/officeDocument/2006/relationships/image" Target="../media/image18.png"/><Relationship Id="rId2" Type="http://schemas.openxmlformats.org/officeDocument/2006/relationships/image" Target="../media/image11.jpg"/><Relationship Id="rId1" Type="http://schemas.openxmlformats.org/officeDocument/2006/relationships/slideLayout" Target="../slideLayouts/slideLayout24.xml"/><Relationship Id="rId6" Type="http://schemas.microsoft.com/office/2007/relationships/hdphoto" Target="../media/hdphoto2.wdp"/><Relationship Id="rId11" Type="http://schemas.openxmlformats.org/officeDocument/2006/relationships/image" Target="../media/image17.png"/><Relationship Id="rId5" Type="http://schemas.openxmlformats.org/officeDocument/2006/relationships/image" Target="../media/image13.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jp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6.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jp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EA0AB5F-BC0C-96CA-6317-852D4D9BEC6D}"/>
              </a:ext>
            </a:extLst>
          </p:cNvPr>
          <p:cNvPicPr>
            <a:picLocks noChangeAspect="1"/>
          </p:cNvPicPr>
          <p:nvPr/>
        </p:nvPicPr>
        <p:blipFill>
          <a:blip r:embed="rId3"/>
          <a:stretch>
            <a:fillRect/>
          </a:stretch>
        </p:blipFill>
        <p:spPr>
          <a:xfrm>
            <a:off x="2725786" y="1740715"/>
            <a:ext cx="6559865" cy="2091109"/>
          </a:xfrm>
          <a:prstGeom prst="rect">
            <a:avLst/>
          </a:prstGeom>
        </p:spPr>
      </p:pic>
      <p:pic>
        <p:nvPicPr>
          <p:cNvPr id="3" name="Picture 2" descr="A round pink circle with white text and a black background&#10;&#10;AI-generated content may be incorrect.">
            <a:extLst>
              <a:ext uri="{FF2B5EF4-FFF2-40B4-BE49-F238E27FC236}">
                <a16:creationId xmlns:a16="http://schemas.microsoft.com/office/drawing/2014/main" id="{A5C6F0D4-E2A7-F7D9-D4E2-8EC7618B2A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6411" y="0"/>
            <a:ext cx="1557993" cy="1557993"/>
          </a:xfrm>
          <a:prstGeom prst="rect">
            <a:avLst/>
          </a:prstGeom>
        </p:spPr>
      </p:pic>
    </p:spTree>
    <p:extLst>
      <p:ext uri="{BB962C8B-B14F-4D97-AF65-F5344CB8AC3E}">
        <p14:creationId xmlns:p14="http://schemas.microsoft.com/office/powerpoint/2010/main" val="967486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a:extLst>
              <a:ext uri="{FF2B5EF4-FFF2-40B4-BE49-F238E27FC236}">
                <a16:creationId xmlns:a16="http://schemas.microsoft.com/office/drawing/2014/main" id="{5F6FCB10-EF21-4A19-85D0-665518BE354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066" y="6040071"/>
            <a:ext cx="9747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F62FB5E6-E1B1-474F-8AAD-7AB919805856}"/>
              </a:ext>
            </a:extLst>
          </p:cNvPr>
          <p:cNvSpPr txBox="1"/>
          <p:nvPr/>
        </p:nvSpPr>
        <p:spPr>
          <a:xfrm>
            <a:off x="808456" y="454455"/>
            <a:ext cx="10833315" cy="1200329"/>
          </a:xfrm>
          <a:prstGeom prst="rect">
            <a:avLst/>
          </a:prstGeom>
          <a:noFill/>
        </p:spPr>
        <p:txBody>
          <a:bodyPr wrap="square" rtlCol="0">
            <a:spAutoFit/>
          </a:bodyPr>
          <a:lstStyle/>
          <a:p>
            <a:pPr lvl="0" algn="ct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2.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Lập</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kế</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hoạch</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rèn</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luyện</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đức</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tính</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cần</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thiết</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cho</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nghề</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em</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yêu</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70C0"/>
                </a:solidFill>
                <a:latin typeface="Cambria" panose="02040503050406030204" pitchFamily="18" charset="0"/>
                <a:ea typeface="Cambria" panose="02040503050406030204" pitchFamily="18" charset="0"/>
                <a:cs typeface="Calibri" panose="020F0502020204030204" pitchFamily="34" charset="0"/>
              </a:rPr>
              <a:t>thích</a:t>
            </a:r>
            <a:r>
              <a:rPr lang="en-US" sz="3600" b="1" dirty="0">
                <a:solidFill>
                  <a:srgbClr val="0070C0"/>
                </a:solidFill>
                <a:latin typeface="Cambria" panose="02040503050406030204" pitchFamily="18" charset="0"/>
                <a:ea typeface="Cambria" panose="02040503050406030204" pitchFamily="18" charset="0"/>
                <a:cs typeface="Calibri" panose="020F0502020204030204" pitchFamily="34" charset="0"/>
              </a:rPr>
              <a:t>. </a:t>
            </a:r>
            <a:endParaRPr kumimoji="0" lang="en-US" sz="36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6" name="Picture 5">
            <a:extLst>
              <a:ext uri="{FF2B5EF4-FFF2-40B4-BE49-F238E27FC236}">
                <a16:creationId xmlns:a16="http://schemas.microsoft.com/office/drawing/2014/main" id="{8129226C-CBAC-4BC7-B791-CFA89CB6CF33}"/>
              </a:ext>
            </a:extLst>
          </p:cNvPr>
          <p:cNvPicPr>
            <a:picLocks noChangeAspect="1"/>
          </p:cNvPicPr>
          <p:nvPr/>
        </p:nvPicPr>
        <p:blipFill>
          <a:blip r:embed="rId5"/>
          <a:stretch>
            <a:fillRect/>
          </a:stretch>
        </p:blipFill>
        <p:spPr>
          <a:xfrm>
            <a:off x="171450" y="2826516"/>
            <a:ext cx="3857620" cy="3132324"/>
          </a:xfrm>
          <a:prstGeom prst="rect">
            <a:avLst/>
          </a:prstGeom>
        </p:spPr>
      </p:pic>
      <p:sp>
        <p:nvSpPr>
          <p:cNvPr id="9" name="Rectangle: Rounded Corners 8">
            <a:extLst>
              <a:ext uri="{FF2B5EF4-FFF2-40B4-BE49-F238E27FC236}">
                <a16:creationId xmlns:a16="http://schemas.microsoft.com/office/drawing/2014/main" id="{37CC40D9-204E-452F-893D-DE365385CD77}"/>
              </a:ext>
            </a:extLst>
          </p:cNvPr>
          <p:cNvSpPr/>
          <p:nvPr/>
        </p:nvSpPr>
        <p:spPr>
          <a:xfrm>
            <a:off x="3467100" y="1790700"/>
            <a:ext cx="7524750" cy="1714500"/>
          </a:xfrm>
          <a:prstGeom prst="roundRect">
            <a:avLst/>
          </a:prstGeom>
          <a:solidFill>
            <a:schemeClr val="accent2">
              <a:lumMod val="20000"/>
              <a:lumOff val="80000"/>
            </a:schemeClr>
          </a:solidFill>
          <a:ln w="76200">
            <a:solidFill>
              <a:srgbClr val="FF0000"/>
            </a:solidFill>
            <a:extLst>
              <a:ext uri="{C807C97D-BFC1-408E-A445-0C87EB9F89A2}">
                <ask:lineSketchStyleProps xmlns:ask="http://schemas.microsoft.com/office/drawing/2018/sketchyshapes" sd="3694780287">
                  <a:custGeom>
                    <a:avLst/>
                    <a:gdLst>
                      <a:gd name="connsiteX0" fmla="*/ 0 w 7524750"/>
                      <a:gd name="connsiteY0" fmla="*/ 285756 h 1714500"/>
                      <a:gd name="connsiteX1" fmla="*/ 285756 w 7524750"/>
                      <a:gd name="connsiteY1" fmla="*/ 0 h 1714500"/>
                      <a:gd name="connsiteX2" fmla="*/ 7238994 w 7524750"/>
                      <a:gd name="connsiteY2" fmla="*/ 0 h 1714500"/>
                      <a:gd name="connsiteX3" fmla="*/ 7524750 w 7524750"/>
                      <a:gd name="connsiteY3" fmla="*/ 285756 h 1714500"/>
                      <a:gd name="connsiteX4" fmla="*/ 7524750 w 7524750"/>
                      <a:gd name="connsiteY4" fmla="*/ 1428744 h 1714500"/>
                      <a:gd name="connsiteX5" fmla="*/ 7238994 w 7524750"/>
                      <a:gd name="connsiteY5" fmla="*/ 1714500 h 1714500"/>
                      <a:gd name="connsiteX6" fmla="*/ 285756 w 7524750"/>
                      <a:gd name="connsiteY6" fmla="*/ 1714500 h 1714500"/>
                      <a:gd name="connsiteX7" fmla="*/ 0 w 7524750"/>
                      <a:gd name="connsiteY7" fmla="*/ 1428744 h 1714500"/>
                      <a:gd name="connsiteX8" fmla="*/ 0 w 7524750"/>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24750" h="1714500" fill="none" extrusionOk="0">
                        <a:moveTo>
                          <a:pt x="0" y="285756"/>
                        </a:moveTo>
                        <a:cubicBezTo>
                          <a:pt x="1178" y="139708"/>
                          <a:pt x="139988" y="-8871"/>
                          <a:pt x="285756" y="0"/>
                        </a:cubicBezTo>
                        <a:cubicBezTo>
                          <a:pt x="2201835" y="139772"/>
                          <a:pt x="4117905" y="14259"/>
                          <a:pt x="7238994" y="0"/>
                        </a:cubicBezTo>
                        <a:cubicBezTo>
                          <a:pt x="7369843" y="-4499"/>
                          <a:pt x="7547555" y="109366"/>
                          <a:pt x="7524750" y="285756"/>
                        </a:cubicBezTo>
                        <a:cubicBezTo>
                          <a:pt x="7513027" y="546264"/>
                          <a:pt x="7448368" y="1172135"/>
                          <a:pt x="7524750" y="1428744"/>
                        </a:cubicBezTo>
                        <a:cubicBezTo>
                          <a:pt x="7516335" y="1595502"/>
                          <a:pt x="7400311" y="1714374"/>
                          <a:pt x="7238994" y="1714500"/>
                        </a:cubicBezTo>
                        <a:cubicBezTo>
                          <a:pt x="5874207" y="1602546"/>
                          <a:pt x="1043598" y="1688267"/>
                          <a:pt x="285756" y="1714500"/>
                        </a:cubicBezTo>
                        <a:cubicBezTo>
                          <a:pt x="123736" y="1687650"/>
                          <a:pt x="105" y="1591551"/>
                          <a:pt x="0" y="1428744"/>
                        </a:cubicBezTo>
                        <a:cubicBezTo>
                          <a:pt x="47199" y="1041484"/>
                          <a:pt x="45339" y="716285"/>
                          <a:pt x="0" y="285756"/>
                        </a:cubicBezTo>
                        <a:close/>
                      </a:path>
                      <a:path w="7524750" h="1714500" stroke="0" extrusionOk="0">
                        <a:moveTo>
                          <a:pt x="0" y="285756"/>
                        </a:moveTo>
                        <a:cubicBezTo>
                          <a:pt x="-2906" y="97222"/>
                          <a:pt x="131186" y="2697"/>
                          <a:pt x="285756" y="0"/>
                        </a:cubicBezTo>
                        <a:cubicBezTo>
                          <a:pt x="3275992" y="-123725"/>
                          <a:pt x="6431883" y="31472"/>
                          <a:pt x="7238994" y="0"/>
                        </a:cubicBezTo>
                        <a:cubicBezTo>
                          <a:pt x="7385960" y="624"/>
                          <a:pt x="7535605" y="142820"/>
                          <a:pt x="7524750" y="285756"/>
                        </a:cubicBezTo>
                        <a:cubicBezTo>
                          <a:pt x="7478121" y="569899"/>
                          <a:pt x="7580626" y="1151127"/>
                          <a:pt x="7524750" y="1428744"/>
                        </a:cubicBezTo>
                        <a:cubicBezTo>
                          <a:pt x="7521320" y="1592323"/>
                          <a:pt x="7382905" y="1699631"/>
                          <a:pt x="7238994" y="1714500"/>
                        </a:cubicBezTo>
                        <a:cubicBezTo>
                          <a:pt x="4938800" y="1651231"/>
                          <a:pt x="3000575" y="1576674"/>
                          <a:pt x="285756" y="1714500"/>
                        </a:cubicBezTo>
                        <a:cubicBezTo>
                          <a:pt x="125799" y="1709889"/>
                          <a:pt x="2947" y="1586807"/>
                          <a:pt x="0" y="1428744"/>
                        </a:cubicBezTo>
                        <a:cubicBezTo>
                          <a:pt x="32409" y="1000636"/>
                          <a:pt x="-5474" y="517331"/>
                          <a:pt x="0" y="285756"/>
                        </a:cubicBezTo>
                        <a:close/>
                      </a:path>
                    </a:pathLst>
                  </a:custGeom>
                  <ask:type>
                    <ask:lineSketchNone/>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b="1" dirty="0">
                <a:latin typeface="Cambria" panose="02040503050406030204" pitchFamily="18" charset="0"/>
                <a:ea typeface="Cambria" panose="02040503050406030204" pitchFamily="18" charset="0"/>
                <a:cs typeface="Calibri" panose="020F0502020204030204" pitchFamily="34" charset="0"/>
              </a:rPr>
              <a:t>C</a:t>
            </a:r>
            <a:r>
              <a:rPr lang="vi-VN" sz="3200" b="1" dirty="0">
                <a:latin typeface="Cambria" panose="02040503050406030204" pitchFamily="18" charset="0"/>
                <a:ea typeface="Cambria" panose="02040503050406030204" pitchFamily="18" charset="0"/>
                <a:cs typeface="Calibri" panose="020F0502020204030204" pitchFamily="34" charset="0"/>
              </a:rPr>
              <a:t>họn một đức tính cho nghề mình yêu thích, sau đó mời bạn chung đức tính cần hướng tới về chung nhóm</a:t>
            </a:r>
            <a:r>
              <a:rPr lang="en-US" sz="3200" b="1" dirty="0">
                <a:latin typeface="Cambria" panose="02040503050406030204" pitchFamily="18" charset="0"/>
                <a:ea typeface="Cambria" panose="02040503050406030204" pitchFamily="18" charset="0"/>
                <a:cs typeface="Calibri" panose="020F0502020204030204" pitchFamily="34" charset="0"/>
              </a:rPr>
              <a:t>.</a:t>
            </a:r>
          </a:p>
        </p:txBody>
      </p:sp>
      <p:sp>
        <p:nvSpPr>
          <p:cNvPr id="10" name="Rectangle: Rounded Corners 9">
            <a:extLst>
              <a:ext uri="{FF2B5EF4-FFF2-40B4-BE49-F238E27FC236}">
                <a16:creationId xmlns:a16="http://schemas.microsoft.com/office/drawing/2014/main" id="{0FA64019-EBC9-4677-9973-504E8B5B6957}"/>
              </a:ext>
            </a:extLst>
          </p:cNvPr>
          <p:cNvSpPr/>
          <p:nvPr/>
        </p:nvSpPr>
        <p:spPr>
          <a:xfrm>
            <a:off x="3486151" y="3810000"/>
            <a:ext cx="8562974" cy="1802130"/>
          </a:xfrm>
          <a:prstGeom prst="roundRect">
            <a:avLst/>
          </a:prstGeom>
          <a:solidFill>
            <a:schemeClr val="accent2">
              <a:lumMod val="20000"/>
              <a:lumOff val="80000"/>
            </a:schemeClr>
          </a:solidFill>
          <a:ln w="76200">
            <a:solidFill>
              <a:srgbClr val="FF0000"/>
            </a:solidFill>
            <a:extLst>
              <a:ext uri="{C807C97D-BFC1-408E-A445-0C87EB9F89A2}">
                <ask:lineSketchStyleProps xmlns:ask="http://schemas.microsoft.com/office/drawing/2018/sketchyshapes" sd="3694780287">
                  <a:custGeom>
                    <a:avLst/>
                    <a:gdLst>
                      <a:gd name="connsiteX0" fmla="*/ 0 w 8562974"/>
                      <a:gd name="connsiteY0" fmla="*/ 349257 h 2095500"/>
                      <a:gd name="connsiteX1" fmla="*/ 349257 w 8562974"/>
                      <a:gd name="connsiteY1" fmla="*/ 0 h 2095500"/>
                      <a:gd name="connsiteX2" fmla="*/ 8213717 w 8562974"/>
                      <a:gd name="connsiteY2" fmla="*/ 0 h 2095500"/>
                      <a:gd name="connsiteX3" fmla="*/ 8562974 w 8562974"/>
                      <a:gd name="connsiteY3" fmla="*/ 349257 h 2095500"/>
                      <a:gd name="connsiteX4" fmla="*/ 8562974 w 8562974"/>
                      <a:gd name="connsiteY4" fmla="*/ 1746243 h 2095500"/>
                      <a:gd name="connsiteX5" fmla="*/ 8213717 w 8562974"/>
                      <a:gd name="connsiteY5" fmla="*/ 2095500 h 2095500"/>
                      <a:gd name="connsiteX6" fmla="*/ 349257 w 8562974"/>
                      <a:gd name="connsiteY6" fmla="*/ 2095500 h 2095500"/>
                      <a:gd name="connsiteX7" fmla="*/ 0 w 8562974"/>
                      <a:gd name="connsiteY7" fmla="*/ 1746243 h 2095500"/>
                      <a:gd name="connsiteX8" fmla="*/ 0 w 8562974"/>
                      <a:gd name="connsiteY8" fmla="*/ 349257 h 209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62974" h="2095500" fill="none" extrusionOk="0">
                        <a:moveTo>
                          <a:pt x="0" y="349257"/>
                        </a:moveTo>
                        <a:cubicBezTo>
                          <a:pt x="3264" y="188973"/>
                          <a:pt x="184216" y="-20499"/>
                          <a:pt x="349257" y="0"/>
                        </a:cubicBezTo>
                        <a:cubicBezTo>
                          <a:pt x="4195455" y="139772"/>
                          <a:pt x="5993464" y="14259"/>
                          <a:pt x="8213717" y="0"/>
                        </a:cubicBezTo>
                        <a:cubicBezTo>
                          <a:pt x="8380315" y="-4386"/>
                          <a:pt x="8572264" y="148803"/>
                          <a:pt x="8562974" y="349257"/>
                        </a:cubicBezTo>
                        <a:cubicBezTo>
                          <a:pt x="8621588" y="736723"/>
                          <a:pt x="8464498" y="1108381"/>
                          <a:pt x="8562974" y="1746243"/>
                        </a:cubicBezTo>
                        <a:cubicBezTo>
                          <a:pt x="8538218" y="1965428"/>
                          <a:pt x="8431671" y="2094599"/>
                          <a:pt x="8213717" y="2095500"/>
                        </a:cubicBezTo>
                        <a:cubicBezTo>
                          <a:pt x="5068113" y="1983546"/>
                          <a:pt x="3795245" y="2069267"/>
                          <a:pt x="349257" y="2095500"/>
                        </a:cubicBezTo>
                        <a:cubicBezTo>
                          <a:pt x="155610" y="2090654"/>
                          <a:pt x="186" y="1947978"/>
                          <a:pt x="0" y="1746243"/>
                        </a:cubicBezTo>
                        <a:cubicBezTo>
                          <a:pt x="200" y="1486094"/>
                          <a:pt x="89458" y="805447"/>
                          <a:pt x="0" y="349257"/>
                        </a:cubicBezTo>
                        <a:close/>
                      </a:path>
                      <a:path w="8562974" h="2095500" stroke="0" extrusionOk="0">
                        <a:moveTo>
                          <a:pt x="0" y="349257"/>
                        </a:moveTo>
                        <a:cubicBezTo>
                          <a:pt x="-3528" y="119088"/>
                          <a:pt x="166410" y="8337"/>
                          <a:pt x="349257" y="0"/>
                        </a:cubicBezTo>
                        <a:cubicBezTo>
                          <a:pt x="2401168" y="-123725"/>
                          <a:pt x="6741730" y="31472"/>
                          <a:pt x="8213717" y="0"/>
                        </a:cubicBezTo>
                        <a:cubicBezTo>
                          <a:pt x="8387334" y="1109"/>
                          <a:pt x="8578999" y="178340"/>
                          <a:pt x="8562974" y="349257"/>
                        </a:cubicBezTo>
                        <a:cubicBezTo>
                          <a:pt x="8517834" y="912691"/>
                          <a:pt x="8459628" y="1493924"/>
                          <a:pt x="8562974" y="1746243"/>
                        </a:cubicBezTo>
                        <a:cubicBezTo>
                          <a:pt x="8560612" y="1943099"/>
                          <a:pt x="8391135" y="2078960"/>
                          <a:pt x="8213717" y="2095500"/>
                        </a:cubicBezTo>
                        <a:cubicBezTo>
                          <a:pt x="4805777" y="2032231"/>
                          <a:pt x="3486581" y="1957674"/>
                          <a:pt x="349257" y="2095500"/>
                        </a:cubicBezTo>
                        <a:cubicBezTo>
                          <a:pt x="145018" y="2071020"/>
                          <a:pt x="17915" y="1940615"/>
                          <a:pt x="0" y="1746243"/>
                        </a:cubicBezTo>
                        <a:cubicBezTo>
                          <a:pt x="123455" y="1546844"/>
                          <a:pt x="85390" y="961881"/>
                          <a:pt x="0" y="349257"/>
                        </a:cubicBezTo>
                        <a:close/>
                      </a:path>
                    </a:pathLst>
                  </a:custGeom>
                  <ask:type>
                    <ask:lineSketchNone/>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r>
              <a:rPr lang="vi-VN" sz="2800" b="1" dirty="0">
                <a:latin typeface="Cambria" panose="02040503050406030204" pitchFamily="18" charset="0"/>
                <a:ea typeface="Cambria" panose="02040503050406030204" pitchFamily="18" charset="0"/>
                <a:cs typeface="Calibri" panose="020F0502020204030204" pitchFamily="34" charset="0"/>
              </a:rPr>
              <a:t>Thảo luận để lập kế hoạch rèn luyện đức tính ấy. </a:t>
            </a:r>
            <a:endParaRPr lang="en-US" sz="2800" b="1" dirty="0">
              <a:latin typeface="Cambria" panose="02040503050406030204" pitchFamily="18" charset="0"/>
              <a:ea typeface="Cambria" panose="02040503050406030204" pitchFamily="18" charset="0"/>
              <a:cs typeface="Calibri" panose="020F0502020204030204" pitchFamily="34" charset="0"/>
            </a:endParaRPr>
          </a:p>
          <a:p>
            <a:pPr algn="ctr"/>
            <a:r>
              <a:rPr lang="vi-VN" sz="2800" b="1" dirty="0">
                <a:latin typeface="Cambria" panose="02040503050406030204" pitchFamily="18" charset="0"/>
                <a:ea typeface="Cambria" panose="02040503050406030204" pitchFamily="18" charset="0"/>
                <a:cs typeface="Calibri" panose="020F0502020204030204" pitchFamily="34" charset="0"/>
              </a:rPr>
              <a:t>VD: Chơi chung với các bé để rèn luyện tính yêu trẻ; tập thể thao hàng ngày để rèn tính kiên trì...</a:t>
            </a:r>
            <a:endParaRPr lang="en-US" sz="2800" b="1" dirty="0">
              <a:latin typeface="Cambria" panose="02040503050406030204" pitchFamily="18" charset="0"/>
              <a:ea typeface="Cambria" panose="02040503050406030204" pitchFamily="18" charset="0"/>
              <a:cs typeface="Calibri" panose="020F0502020204030204" pitchFamily="34" charset="0"/>
            </a:endParaRPr>
          </a:p>
        </p:txBody>
      </p:sp>
    </p:spTree>
    <p:custDataLst>
      <p:tags r:id="rId1"/>
    </p:custDataLst>
    <p:extLst>
      <p:ext uri="{BB962C8B-B14F-4D97-AF65-F5344CB8AC3E}">
        <p14:creationId xmlns:p14="http://schemas.microsoft.com/office/powerpoint/2010/main" val="945706506"/>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9">
                                            <p:bg/>
                                          </p:spTgt>
                                        </p:tgtEl>
                                        <p:attrNameLst>
                                          <p:attrName>style.visibility</p:attrName>
                                        </p:attrNameLst>
                                      </p:cBhvr>
                                      <p:to>
                                        <p:strVal val="visible"/>
                                      </p:to>
                                    </p:set>
                                    <p:animEffect transition="in" filter="wipe(down)">
                                      <p:cBhvr>
                                        <p:cTn id="18" dur="500"/>
                                        <p:tgtEl>
                                          <p:spTgt spid="9">
                                            <p:bg/>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wipe(down)">
                                      <p:cBhvr>
                                        <p:cTn id="23" dur="500"/>
                                        <p:tgtEl>
                                          <p:spTgt spid="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bg/>
                                          </p:spTgt>
                                        </p:tgtEl>
                                        <p:attrNameLst>
                                          <p:attrName>style.visibility</p:attrName>
                                        </p:attrNameLst>
                                      </p:cBhvr>
                                      <p:to>
                                        <p:strVal val="visible"/>
                                      </p:to>
                                    </p:set>
                                    <p:animEffect transition="in" filter="wipe(down)">
                                      <p:cBhvr>
                                        <p:cTn id="28" dur="500"/>
                                        <p:tgtEl>
                                          <p:spTgt spid="10">
                                            <p:bg/>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Effect transition="in" filter="wipe(down)">
                                      <p:cBhvr>
                                        <p:cTn id="33" dur="500"/>
                                        <p:tgtEl>
                                          <p:spTgt spid="10">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0">
                                            <p:txEl>
                                              <p:pRg st="1" end="1"/>
                                            </p:txEl>
                                          </p:spTgt>
                                        </p:tgtEl>
                                        <p:attrNameLst>
                                          <p:attrName>style.visibility</p:attrName>
                                        </p:attrNameLst>
                                      </p:cBhvr>
                                      <p:to>
                                        <p:strVal val="visible"/>
                                      </p:to>
                                    </p:set>
                                    <p:animEffect transition="in" filter="wipe(down)">
                                      <p:cBhvr>
                                        <p:cTn id="38"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animBg="1"/>
      <p:bldP spid="10"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wo_students_writing_202603200751">
            <a:hlinkClick r:id="" action="ppaction://media"/>
            <a:extLst>
              <a:ext uri="{FF2B5EF4-FFF2-40B4-BE49-F238E27FC236}">
                <a16:creationId xmlns:a16="http://schemas.microsoft.com/office/drawing/2014/main" id="{4FBB8D23-7D65-D56D-3B18-EB352D92BA1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112616646"/>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438524" y="1998219"/>
            <a:ext cx="5608899" cy="75504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8349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te woman teacher in thailand uniform character education back to school logo cartoon art illustration Free Vector">
            <a:extLst>
              <a:ext uri="{FF2B5EF4-FFF2-40B4-BE49-F238E27FC236}">
                <a16:creationId xmlns:a16="http://schemas.microsoft.com/office/drawing/2014/main" id="{CFC87605-0DB2-4959-8FCE-462F75442E1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6986" b="90619" l="9744" r="89776">
                        <a14:foregroundMark x1="51757" y1="90020" x2="51757" y2="90818"/>
                        <a14:foregroundMark x1="55911" y1="89820" x2="55911" y2="87026"/>
                        <a14:foregroundMark x1="46006" y1="8383" x2="46006" y2="6986"/>
                      </a14:backgroundRemoval>
                    </a14:imgEffect>
                  </a14:imgLayer>
                </a14:imgProps>
              </a:ext>
              <a:ext uri="{28A0092B-C50C-407E-A947-70E740481C1C}">
                <a14:useLocalDpi xmlns:a14="http://schemas.microsoft.com/office/drawing/2010/main" val="0"/>
              </a:ext>
            </a:extLst>
          </a:blip>
          <a:srcRect/>
          <a:stretch>
            <a:fillRect/>
          </a:stretch>
        </p:blipFill>
        <p:spPr bwMode="auto">
          <a:xfrm>
            <a:off x="-1764950" y="905416"/>
            <a:ext cx="7596755" cy="607983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lip Art: Vận chuyển đồ họa Vector Minh họa Cây hoa chậu - hoa png tải về -  Miễn phí trong suốt Hoa png Tải về.">
            <a:extLst>
              <a:ext uri="{FF2B5EF4-FFF2-40B4-BE49-F238E27FC236}">
                <a16:creationId xmlns:a16="http://schemas.microsoft.com/office/drawing/2014/main" id="{62AC3A37-B9A2-41E5-B55F-F3BE4C469F87}"/>
              </a:ext>
            </a:extLst>
          </p:cNvPr>
          <p:cNvPicPr>
            <a:picLocks noChangeAspect="1" noChangeArrowheads="1"/>
          </p:cNvPicPr>
          <p:nvPr/>
        </p:nvPicPr>
        <p:blipFill>
          <a:blip r:embed="rId4" cstate="hqprint">
            <a:extLst>
              <a:ext uri="{BEBA8EAE-BF5A-486C-A8C5-ECC9F3942E4B}">
                <a14:imgProps xmlns:a14="http://schemas.microsoft.com/office/drawing/2010/main">
                  <a14:imgLayer r:embed="rId5">
                    <a14:imgEffect>
                      <a14:backgroundRemoval t="4217" b="97470" l="6000" r="94556">
                        <a14:foregroundMark x1="45000" y1="8554" x2="51778" y2="17651"/>
                        <a14:foregroundMark x1="51778" y1="17651" x2="51778" y2="17771"/>
                        <a14:foregroundMark x1="64333" y1="33675" x2="64333" y2="33675"/>
                        <a14:foregroundMark x1="92778" y1="46807" x2="92778" y2="46807"/>
                        <a14:foregroundMark x1="78111" y1="39699" x2="78111" y2="39699"/>
                        <a14:foregroundMark x1="25111" y1="31446" x2="25111" y2="31446"/>
                        <a14:foregroundMark x1="6111" y1="45843" x2="6111" y2="45422"/>
                        <a14:foregroundMark x1="56444" y1="93795" x2="56444" y2="93795"/>
                        <a14:foregroundMark x1="50000" y1="97590" x2="50000" y2="97590"/>
                        <a14:foregroundMark x1="45889" y1="4578" x2="45889" y2="4578"/>
                        <a14:foregroundMark x1="61667" y1="4277" x2="61667" y2="4277"/>
                        <a14:foregroundMark x1="91333" y1="41928" x2="91333" y2="41928"/>
                        <a14:foregroundMark x1="94556" y1="65060" x2="94556" y2="65060"/>
                        <a14:backgroundMark x1="31000" y1="49036" x2="31000" y2="49036"/>
                        <a14:backgroundMark x1="53556" y1="42831" x2="53556" y2="42831"/>
                        <a14:backgroundMark x1="67222" y1="60181" x2="67222" y2="60181"/>
                        <a14:backgroundMark x1="69000" y1="50783" x2="69000" y2="50783"/>
                        <a14:backgroundMark x1="74000" y1="13012" x2="74000" y2="13012"/>
                      </a14:backgroundRemoval>
                    </a14:imgEffect>
                  </a14:imgLayer>
                </a14:imgProps>
              </a:ext>
              <a:ext uri="{28A0092B-C50C-407E-A947-70E740481C1C}">
                <a14:useLocalDpi xmlns:a14="http://schemas.microsoft.com/office/drawing/2010/main" val="0"/>
              </a:ext>
            </a:extLst>
          </a:blip>
          <a:srcRect/>
          <a:stretch>
            <a:fillRect/>
          </a:stretch>
        </p:blipFill>
        <p:spPr bwMode="auto">
          <a:xfrm>
            <a:off x="9192415" y="3570514"/>
            <a:ext cx="1782243" cy="328748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46EB1474-BF21-4F7E-96F6-C4D3B2733017}"/>
              </a:ext>
            </a:extLst>
          </p:cNvPr>
          <p:cNvSpPr/>
          <p:nvPr/>
        </p:nvSpPr>
        <p:spPr>
          <a:xfrm>
            <a:off x="3495675" y="1028700"/>
            <a:ext cx="6257926" cy="3086100"/>
          </a:xfrm>
          <a:custGeom>
            <a:avLst/>
            <a:gdLst>
              <a:gd name="connsiteX0" fmla="*/ 0 w 6257926"/>
              <a:gd name="connsiteY0" fmla="*/ 619967 h 3086100"/>
              <a:gd name="connsiteX1" fmla="*/ 619967 w 6257926"/>
              <a:gd name="connsiteY1" fmla="*/ 0 h 3086100"/>
              <a:gd name="connsiteX2" fmla="*/ 5637959 w 6257926"/>
              <a:gd name="connsiteY2" fmla="*/ 0 h 3086100"/>
              <a:gd name="connsiteX3" fmla="*/ 6257926 w 6257926"/>
              <a:gd name="connsiteY3" fmla="*/ 619967 h 3086100"/>
              <a:gd name="connsiteX4" fmla="*/ 6257926 w 6257926"/>
              <a:gd name="connsiteY4" fmla="*/ 2466133 h 3086100"/>
              <a:gd name="connsiteX5" fmla="*/ 5637959 w 6257926"/>
              <a:gd name="connsiteY5" fmla="*/ 3086100 h 3086100"/>
              <a:gd name="connsiteX6" fmla="*/ 619967 w 6257926"/>
              <a:gd name="connsiteY6" fmla="*/ 3086100 h 3086100"/>
              <a:gd name="connsiteX7" fmla="*/ 0 w 6257926"/>
              <a:gd name="connsiteY7" fmla="*/ 2466133 h 3086100"/>
              <a:gd name="connsiteX8" fmla="*/ 0 w 6257926"/>
              <a:gd name="connsiteY8" fmla="*/ 619967 h 308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926" h="3086100" fill="none" extrusionOk="0">
                <a:moveTo>
                  <a:pt x="0" y="619967"/>
                </a:moveTo>
                <a:cubicBezTo>
                  <a:pt x="6223" y="339742"/>
                  <a:pt x="296471" y="-13914"/>
                  <a:pt x="619967" y="0"/>
                </a:cubicBezTo>
                <a:cubicBezTo>
                  <a:pt x="1704874" y="139772"/>
                  <a:pt x="3784686" y="14259"/>
                  <a:pt x="5637959" y="0"/>
                </a:cubicBezTo>
                <a:cubicBezTo>
                  <a:pt x="5942439" y="-6325"/>
                  <a:pt x="6294484" y="247798"/>
                  <a:pt x="6257926" y="619967"/>
                </a:cubicBezTo>
                <a:cubicBezTo>
                  <a:pt x="6339409" y="971357"/>
                  <a:pt x="6293255" y="1785246"/>
                  <a:pt x="6257926" y="2466133"/>
                </a:cubicBezTo>
                <a:cubicBezTo>
                  <a:pt x="6218688" y="2850210"/>
                  <a:pt x="6032994" y="3084207"/>
                  <a:pt x="5637959" y="3086100"/>
                </a:cubicBezTo>
                <a:cubicBezTo>
                  <a:pt x="4454419" y="2974146"/>
                  <a:pt x="1233933" y="3059867"/>
                  <a:pt x="619967" y="3086100"/>
                </a:cubicBezTo>
                <a:cubicBezTo>
                  <a:pt x="273932" y="3062857"/>
                  <a:pt x="639" y="2838885"/>
                  <a:pt x="0" y="2466133"/>
                </a:cubicBezTo>
                <a:cubicBezTo>
                  <a:pt x="4166" y="1855087"/>
                  <a:pt x="75033" y="1045037"/>
                  <a:pt x="0" y="619967"/>
                </a:cubicBezTo>
                <a:close/>
              </a:path>
              <a:path w="6257926" h="3086100" stroke="0" extrusionOk="0">
                <a:moveTo>
                  <a:pt x="0" y="619967"/>
                </a:moveTo>
                <a:cubicBezTo>
                  <a:pt x="-4848" y="226335"/>
                  <a:pt x="318618" y="34080"/>
                  <a:pt x="619967" y="0"/>
                </a:cubicBezTo>
                <a:cubicBezTo>
                  <a:pt x="1320049" y="-123725"/>
                  <a:pt x="5061528" y="31472"/>
                  <a:pt x="5637959" y="0"/>
                </a:cubicBezTo>
                <a:cubicBezTo>
                  <a:pt x="5958082" y="1281"/>
                  <a:pt x="6289725" y="321168"/>
                  <a:pt x="6257926" y="619967"/>
                </a:cubicBezTo>
                <a:cubicBezTo>
                  <a:pt x="6396868" y="1260701"/>
                  <a:pt x="6212781" y="1906244"/>
                  <a:pt x="6257926" y="2466133"/>
                </a:cubicBezTo>
                <a:cubicBezTo>
                  <a:pt x="6245599" y="2829232"/>
                  <a:pt x="5954989" y="3058980"/>
                  <a:pt x="5637959" y="3086100"/>
                </a:cubicBezTo>
                <a:cubicBezTo>
                  <a:pt x="4814145" y="3022831"/>
                  <a:pt x="1923067" y="2948274"/>
                  <a:pt x="619967" y="3086100"/>
                </a:cubicBezTo>
                <a:cubicBezTo>
                  <a:pt x="273117" y="3076498"/>
                  <a:pt x="39920" y="2811835"/>
                  <a:pt x="0" y="2466133"/>
                </a:cubicBezTo>
                <a:cubicBezTo>
                  <a:pt x="-100164" y="2273523"/>
                  <a:pt x="-97022" y="850868"/>
                  <a:pt x="0" y="619967"/>
                </a:cubicBezTo>
                <a:close/>
              </a:path>
            </a:pathLst>
          </a:custGeom>
          <a:solidFill>
            <a:schemeClr val="accent2">
              <a:lumMod val="20000"/>
              <a:lumOff val="80000"/>
            </a:schemeClr>
          </a:solidFill>
          <a:ln w="76200">
            <a:solidFill>
              <a:srgbClr val="FF0000"/>
            </a:solidFill>
            <a:extLst>
              <a:ext uri="{C807C97D-BFC1-408E-A445-0C87EB9F89A2}">
                <ask:lineSketchStyleProps xmlns:ask="http://schemas.microsoft.com/office/drawing/2018/sketchyshapes" sd="3694780287">
                  <a:prstGeom prst="roundRect">
                    <a:avLst>
                      <a:gd name="adj" fmla="val 20089"/>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r>
              <a:rPr lang="vi-VN" sz="3300" b="1" dirty="0">
                <a:solidFill>
                  <a:prstClr val="black"/>
                </a:solidFill>
                <a:latin typeface="Calibri" panose="020F0502020204030204" pitchFamily="34" charset="0"/>
                <a:cs typeface="Calibri" panose="020F0502020204030204" pitchFamily="34" charset="0"/>
              </a:rPr>
              <a:t>Trước khi rèn luyện đức tính cho nghề mình yêu thích, tất cả chung ta đều phải rèn luyện những ...</a:t>
            </a:r>
            <a:endParaRPr kumimoji="0" lang="en-US" sz="33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255591897"/>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34">
            <a:extLst>
              <a:ext uri="{FF2B5EF4-FFF2-40B4-BE49-F238E27FC236}">
                <a16:creationId xmlns:a16="http://schemas.microsoft.com/office/drawing/2014/main" id="{55FBB2A4-37FF-4D36-9D94-6C16EEE4AD38}"/>
              </a:ext>
            </a:extLst>
          </p:cNvPr>
          <p:cNvGrpSpPr/>
          <p:nvPr/>
        </p:nvGrpSpPr>
        <p:grpSpPr>
          <a:xfrm rot="20403963">
            <a:off x="-869277" y="1140986"/>
            <a:ext cx="13930554" cy="4576029"/>
            <a:chOff x="-2760778" y="644736"/>
            <a:chExt cx="18006786" cy="5915025"/>
          </a:xfrm>
        </p:grpSpPr>
        <p:pic>
          <p:nvPicPr>
            <p:cNvPr id="15" name="图片 24">
              <a:extLst>
                <a:ext uri="{FF2B5EF4-FFF2-40B4-BE49-F238E27FC236}">
                  <a16:creationId xmlns:a16="http://schemas.microsoft.com/office/drawing/2014/main" id="{EB9E0E91-50DC-4629-9BC0-75B2FAEC55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0778" y="644736"/>
              <a:ext cx="5915025" cy="5915025"/>
            </a:xfrm>
            <a:prstGeom prst="rect">
              <a:avLst/>
            </a:prstGeom>
          </p:spPr>
        </p:pic>
        <p:pic>
          <p:nvPicPr>
            <p:cNvPr id="16" name="图片 26">
              <a:extLst>
                <a:ext uri="{FF2B5EF4-FFF2-40B4-BE49-F238E27FC236}">
                  <a16:creationId xmlns:a16="http://schemas.microsoft.com/office/drawing/2014/main" id="{D82D940A-1EB5-42B0-B0A7-7E365C7D15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30983" y="644736"/>
              <a:ext cx="5915025" cy="5915025"/>
            </a:xfrm>
            <a:prstGeom prst="rect">
              <a:avLst/>
            </a:prstGeom>
          </p:spPr>
        </p:pic>
      </p:grpSp>
      <p:pic>
        <p:nvPicPr>
          <p:cNvPr id="17" name="图片 37">
            <a:extLst>
              <a:ext uri="{FF2B5EF4-FFF2-40B4-BE49-F238E27FC236}">
                <a16:creationId xmlns:a16="http://schemas.microsoft.com/office/drawing/2014/main" id="{A0189969-2355-4D9A-996B-9C110947FE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12828" y="-703173"/>
            <a:ext cx="4355766" cy="4965857"/>
          </a:xfrm>
          <a:prstGeom prst="rect">
            <a:avLst/>
          </a:prstGeom>
        </p:spPr>
      </p:pic>
      <p:pic>
        <p:nvPicPr>
          <p:cNvPr id="11" name="图片 4">
            <a:extLst>
              <a:ext uri="{FF2B5EF4-FFF2-40B4-BE49-F238E27FC236}">
                <a16:creationId xmlns:a16="http://schemas.microsoft.com/office/drawing/2014/main" id="{63276498-3E98-42FD-B5B5-C4F056352D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495" y="1080841"/>
            <a:ext cx="11053011" cy="4696318"/>
          </a:xfrm>
          <a:prstGeom prst="rect">
            <a:avLst/>
          </a:prstGeom>
        </p:spPr>
      </p:pic>
      <p:pic>
        <p:nvPicPr>
          <p:cNvPr id="12" name="Picture 11">
            <a:extLst>
              <a:ext uri="{FF2B5EF4-FFF2-40B4-BE49-F238E27FC236}">
                <a16:creationId xmlns:a16="http://schemas.microsoft.com/office/drawing/2014/main" id="{F9D3A502-A3DB-42E2-8892-759D911CAB65}"/>
              </a:ext>
            </a:extLst>
          </p:cNvPr>
          <p:cNvPicPr>
            <a:picLocks noChangeAspect="1"/>
          </p:cNvPicPr>
          <p:nvPr/>
        </p:nvPicPr>
        <p:blipFill>
          <a:blip r:embed="rId8"/>
          <a:stretch>
            <a:fillRect/>
          </a:stretch>
        </p:blipFill>
        <p:spPr>
          <a:xfrm>
            <a:off x="952845" y="2943357"/>
            <a:ext cx="10266554" cy="1353429"/>
          </a:xfrm>
          <a:prstGeom prst="rect">
            <a:avLst/>
          </a:prstGeom>
        </p:spPr>
      </p:pic>
      <p:pic>
        <p:nvPicPr>
          <p:cNvPr id="13" name="Picture 12">
            <a:extLst>
              <a:ext uri="{FF2B5EF4-FFF2-40B4-BE49-F238E27FC236}">
                <a16:creationId xmlns:a16="http://schemas.microsoft.com/office/drawing/2014/main" id="{8DBF0805-60C8-4E86-922D-93E83FE2A86C}"/>
              </a:ext>
            </a:extLst>
          </p:cNvPr>
          <p:cNvPicPr>
            <a:picLocks noChangeAspect="1"/>
          </p:cNvPicPr>
          <p:nvPr/>
        </p:nvPicPr>
        <p:blipFill>
          <a:blip r:embed="rId9"/>
          <a:stretch>
            <a:fillRect/>
          </a:stretch>
        </p:blipFill>
        <p:spPr>
          <a:xfrm>
            <a:off x="3575246" y="1871906"/>
            <a:ext cx="4682134" cy="1670449"/>
          </a:xfrm>
          <a:prstGeom prst="rect">
            <a:avLst/>
          </a:prstGeom>
        </p:spPr>
      </p:pic>
      <p:pic>
        <p:nvPicPr>
          <p:cNvPr id="18" name="图片 18">
            <a:extLst>
              <a:ext uri="{FF2B5EF4-FFF2-40B4-BE49-F238E27FC236}">
                <a16:creationId xmlns:a16="http://schemas.microsoft.com/office/drawing/2014/main" id="{43D1B3E2-DB4A-444D-94A0-C3B630F12D3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4797" y="758657"/>
            <a:ext cx="1562100" cy="1562100"/>
          </a:xfrm>
          <a:prstGeom prst="rect">
            <a:avLst/>
          </a:prstGeom>
        </p:spPr>
      </p:pic>
      <p:pic>
        <p:nvPicPr>
          <p:cNvPr id="19" name="图片 20">
            <a:extLst>
              <a:ext uri="{FF2B5EF4-FFF2-40B4-BE49-F238E27FC236}">
                <a16:creationId xmlns:a16="http://schemas.microsoft.com/office/drawing/2014/main" id="{888B0BE2-2B09-4368-A354-8B0F9E7BF1D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90711" y="4547934"/>
            <a:ext cx="1514475" cy="1514475"/>
          </a:xfrm>
          <a:prstGeom prst="rect">
            <a:avLst/>
          </a:prstGeom>
        </p:spPr>
      </p:pic>
    </p:spTree>
    <p:custDataLst>
      <p:tags r:id="rId1"/>
    </p:custDataLst>
    <p:extLst>
      <p:ext uri="{BB962C8B-B14F-4D97-AF65-F5344CB8AC3E}">
        <p14:creationId xmlns:p14="http://schemas.microsoft.com/office/powerpoint/2010/main" val="221333688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2" presetClass="emph" presetSubtype="0" repeatCount="indefinite" fill="hold" nodeType="withEffect">
                                  <p:stCondLst>
                                    <p:cond delay="0"/>
                                  </p:stCondLst>
                                  <p:childTnLst>
                                    <p:animRot by="120000">
                                      <p:cBhvr>
                                        <p:cTn id="11" dur="100" fill="hold">
                                          <p:stCondLst>
                                            <p:cond delay="0"/>
                                          </p:stCondLst>
                                        </p:cTn>
                                        <p:tgtEl>
                                          <p:spTgt spid="12"/>
                                        </p:tgtEl>
                                        <p:attrNameLst>
                                          <p:attrName>r</p:attrName>
                                        </p:attrNameLst>
                                      </p:cBhvr>
                                    </p:animRot>
                                    <p:animRot by="-240000">
                                      <p:cBhvr>
                                        <p:cTn id="12" dur="200" fill="hold">
                                          <p:stCondLst>
                                            <p:cond delay="200"/>
                                          </p:stCondLst>
                                        </p:cTn>
                                        <p:tgtEl>
                                          <p:spTgt spid="12"/>
                                        </p:tgtEl>
                                        <p:attrNameLst>
                                          <p:attrName>r</p:attrName>
                                        </p:attrNameLst>
                                      </p:cBhvr>
                                    </p:animRot>
                                    <p:animRot by="240000">
                                      <p:cBhvr>
                                        <p:cTn id="13" dur="200" fill="hold">
                                          <p:stCondLst>
                                            <p:cond delay="400"/>
                                          </p:stCondLst>
                                        </p:cTn>
                                        <p:tgtEl>
                                          <p:spTgt spid="12"/>
                                        </p:tgtEl>
                                        <p:attrNameLst>
                                          <p:attrName>r</p:attrName>
                                        </p:attrNameLst>
                                      </p:cBhvr>
                                    </p:animRot>
                                    <p:animRot by="-240000">
                                      <p:cBhvr>
                                        <p:cTn id="14" dur="200" fill="hold">
                                          <p:stCondLst>
                                            <p:cond delay="600"/>
                                          </p:stCondLst>
                                        </p:cTn>
                                        <p:tgtEl>
                                          <p:spTgt spid="12"/>
                                        </p:tgtEl>
                                        <p:attrNameLst>
                                          <p:attrName>r</p:attrName>
                                        </p:attrNameLst>
                                      </p:cBhvr>
                                    </p:animRot>
                                    <p:animRot by="120000">
                                      <p:cBhvr>
                                        <p:cTn id="15"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1F402A4-8873-4BD2-BDD2-A53755EF4E3B}"/>
              </a:ext>
            </a:extLst>
          </p:cNvPr>
          <p:cNvSpPr txBox="1"/>
          <p:nvPr/>
        </p:nvSpPr>
        <p:spPr>
          <a:xfrm>
            <a:off x="3635731" y="514817"/>
            <a:ext cx="534508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Phổ</a:t>
            </a:r>
            <a:r>
              <a:rPr kumimoji="0" lang="en-US" sz="3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biến</a:t>
            </a:r>
            <a:r>
              <a:rPr kumimoji="0" lang="en-US" sz="3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luật</a:t>
            </a:r>
            <a:r>
              <a:rPr kumimoji="0" lang="en-US" sz="3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36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chơi</a:t>
            </a:r>
            <a:r>
              <a:rPr kumimoji="0" lang="en-US" sz="3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3" name="TextBox 2">
            <a:extLst>
              <a:ext uri="{FF2B5EF4-FFF2-40B4-BE49-F238E27FC236}">
                <a16:creationId xmlns:a16="http://schemas.microsoft.com/office/drawing/2014/main" id="{86533336-1D57-4049-80AB-BD56520D073A}"/>
              </a:ext>
            </a:extLst>
          </p:cNvPr>
          <p:cNvSpPr txBox="1"/>
          <p:nvPr/>
        </p:nvSpPr>
        <p:spPr>
          <a:xfrm>
            <a:off x="800423" y="1133102"/>
            <a:ext cx="10591154" cy="5210081"/>
          </a:xfrm>
          <a:prstGeom prst="rect">
            <a:avLst/>
          </a:prstGeom>
          <a:noFill/>
          <a:ln w="28575">
            <a:noFill/>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just" defTabSz="914400" rtl="0" eaLnBrk="1" fontAlgn="auto" latinLnBrk="0" hangingPunct="1">
              <a:lnSpc>
                <a:spcPct val="115000"/>
              </a:lnSpc>
              <a:spcBef>
                <a:spcPts val="0"/>
              </a:spcBef>
              <a:spcAft>
                <a:spcPts val="10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Chơi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oản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tù</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tì</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để</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chọn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nhóm</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chơi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trước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Các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nhóm</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tự</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chọn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mảnh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ghép</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và</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đoán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từ</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tương</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ứng</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với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mảnh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ghép</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đó</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endParaRPr kumimoji="0" lang="vi-VN"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ct val="115000"/>
              </a:lnSpc>
              <a:spcBef>
                <a:spcPts val="0"/>
              </a:spcBef>
              <a:spcAft>
                <a:spcPts val="10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2.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Đoán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đúng</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từ</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của</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mỗi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mảnh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ghép</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thì</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một</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phần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hình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ảnh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của</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tranh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chủ</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đề</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sẽ</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mở</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ra.</a:t>
            </a:r>
            <a:endPar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just" defTabSz="914400" rtl="0" eaLnBrk="1" fontAlgn="auto" latinLnBrk="0" hangingPunct="1">
              <a:lnSpc>
                <a:spcPct val="115000"/>
              </a:lnSpc>
              <a:spcBef>
                <a:spcPts val="0"/>
              </a:spcBef>
              <a:spcAft>
                <a:spcPts val="10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3.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Các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nhóm</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được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phán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đoán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luôn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nội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dung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tranh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chủ</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đề</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sau</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khi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mở</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được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mảnh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ghép</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đầu</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tiên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just" defTabSz="914400" rtl="0" eaLnBrk="1" fontAlgn="auto" latinLnBrk="0" hangingPunct="1">
              <a:lnSpc>
                <a:spcPct val="115000"/>
              </a:lnSpc>
              <a:spcBef>
                <a:spcPts val="0"/>
              </a:spcBef>
              <a:spcAft>
                <a:spcPts val="100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4.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Nhóm</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nào</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đoán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được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nhiều</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mảnh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ghép</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hoặc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đoán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đúng</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tranh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chủ</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đề</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sẽ</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chiến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thức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Trò</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chơi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kết</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thúc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khi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nội</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tranh</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chủ</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đề</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được</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đoán</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en-US" sz="3000" b="0" i="0" u="none" strike="noStrike" kern="1200" cap="none" spc="0" normalizeH="0" baseline="0" noProof="0" dirty="0" err="1">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đúng</a:t>
            </a:r>
            <a:r>
              <a:rPr kumimoji="0" lang="en-US" sz="30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272281498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2B08A55B-53E3-4849-9E2B-563928F60015}"/>
              </a:ext>
            </a:extLst>
          </p:cNvPr>
          <p:cNvGrpSpPr/>
          <p:nvPr/>
        </p:nvGrpSpPr>
        <p:grpSpPr>
          <a:xfrm>
            <a:off x="2557302" y="1875220"/>
            <a:ext cx="3311355" cy="1392789"/>
            <a:chOff x="3484842" y="2215323"/>
            <a:chExt cx="5164234" cy="2172127"/>
          </a:xfrm>
        </p:grpSpPr>
        <p:sp>
          <p:nvSpPr>
            <p:cNvPr id="23" name="Oval 22">
              <a:extLst>
                <a:ext uri="{FF2B5EF4-FFF2-40B4-BE49-F238E27FC236}">
                  <a16:creationId xmlns:a16="http://schemas.microsoft.com/office/drawing/2014/main" id="{A24956CB-3111-4D07-919A-C6C41D1F87E2}"/>
                </a:ext>
              </a:extLst>
            </p:cNvPr>
            <p:cNvSpPr/>
            <p:nvPr/>
          </p:nvSpPr>
          <p:spPr>
            <a:xfrm>
              <a:off x="3484842" y="2215323"/>
              <a:ext cx="5164234" cy="2172127"/>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TextBox 23">
              <a:extLst>
                <a:ext uri="{FF2B5EF4-FFF2-40B4-BE49-F238E27FC236}">
                  <a16:creationId xmlns:a16="http://schemas.microsoft.com/office/drawing/2014/main" id="{D355E320-BF11-4385-A109-4E1197DC000B}"/>
                </a:ext>
              </a:extLst>
            </p:cNvPr>
            <p:cNvSpPr txBox="1"/>
            <p:nvPr/>
          </p:nvSpPr>
          <p:spPr>
            <a:xfrm>
              <a:off x="3708735" y="2649379"/>
              <a:ext cx="4796937" cy="148798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Người</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thầy</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trong</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trái</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tim</a:t>
              </a:r>
              <a: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em</a:t>
              </a: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30" name="Star: 5 Points 29">
            <a:hlinkClick r:id="rId5" action="ppaction://hlinksldjump"/>
            <a:extLst>
              <a:ext uri="{FF2B5EF4-FFF2-40B4-BE49-F238E27FC236}">
                <a16:creationId xmlns:a16="http://schemas.microsoft.com/office/drawing/2014/main" id="{268D8698-AE74-4628-A368-3F02C10AEEDF}"/>
              </a:ext>
            </a:extLst>
          </p:cNvPr>
          <p:cNvSpPr/>
          <p:nvPr/>
        </p:nvSpPr>
        <p:spPr>
          <a:xfrm>
            <a:off x="11352821" y="5946262"/>
            <a:ext cx="851367" cy="670361"/>
          </a:xfrm>
          <a:prstGeom prst="star5">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1760DCDE-5B83-4852-A288-C809B5FCF04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681932" y="1321904"/>
            <a:ext cx="9522636" cy="4999383"/>
          </a:xfrm>
          <a:prstGeom prst="rect">
            <a:avLst/>
          </a:prstGeom>
        </p:spPr>
      </p:pic>
      <p:pic>
        <p:nvPicPr>
          <p:cNvPr id="26" name="Picture 25">
            <a:hlinkClick r:id="rId7" action="ppaction://hlinksldjump"/>
            <a:extLst>
              <a:ext uri="{FF2B5EF4-FFF2-40B4-BE49-F238E27FC236}">
                <a16:creationId xmlns:a16="http://schemas.microsoft.com/office/drawing/2014/main" id="{11DE8AF1-1636-45E9-B2CB-5FE8B7527F69}"/>
              </a:ext>
            </a:extLst>
          </p:cNvPr>
          <p:cNvPicPr>
            <a:picLocks noChangeAspect="1"/>
          </p:cNvPicPr>
          <p:nvPr/>
        </p:nvPicPr>
        <p:blipFill>
          <a:blip r:embed="rId8"/>
          <a:stretch>
            <a:fillRect/>
          </a:stretch>
        </p:blipFill>
        <p:spPr>
          <a:xfrm>
            <a:off x="655728" y="3279703"/>
            <a:ext cx="6710789" cy="3116705"/>
          </a:xfrm>
          <a:prstGeom prst="rect">
            <a:avLst/>
          </a:prstGeom>
        </p:spPr>
      </p:pic>
      <p:pic>
        <p:nvPicPr>
          <p:cNvPr id="27" name="Picture 26">
            <a:hlinkClick r:id="rId9" action="ppaction://hlinksldjump"/>
            <a:extLst>
              <a:ext uri="{FF2B5EF4-FFF2-40B4-BE49-F238E27FC236}">
                <a16:creationId xmlns:a16="http://schemas.microsoft.com/office/drawing/2014/main" id="{34A32C75-AD68-4459-ACF5-98B95841F73E}"/>
              </a:ext>
            </a:extLst>
          </p:cNvPr>
          <p:cNvPicPr>
            <a:picLocks noChangeAspect="1"/>
          </p:cNvPicPr>
          <p:nvPr/>
        </p:nvPicPr>
        <p:blipFill rotWithShape="1">
          <a:blip r:embed="rId10"/>
          <a:srcRect t="5617"/>
          <a:stretch/>
        </p:blipFill>
        <p:spPr>
          <a:xfrm>
            <a:off x="638749" y="263426"/>
            <a:ext cx="5697528" cy="3689801"/>
          </a:xfrm>
          <a:prstGeom prst="rect">
            <a:avLst/>
          </a:prstGeom>
        </p:spPr>
      </p:pic>
      <p:pic>
        <p:nvPicPr>
          <p:cNvPr id="28" name="Picture 27">
            <a:hlinkClick r:id="rId11" action="ppaction://hlinksldjump"/>
            <a:extLst>
              <a:ext uri="{FF2B5EF4-FFF2-40B4-BE49-F238E27FC236}">
                <a16:creationId xmlns:a16="http://schemas.microsoft.com/office/drawing/2014/main" id="{60D89DF9-38F5-4544-9BE4-BE1C4366B9FA}"/>
              </a:ext>
            </a:extLst>
          </p:cNvPr>
          <p:cNvPicPr>
            <a:picLocks noChangeAspect="1"/>
          </p:cNvPicPr>
          <p:nvPr/>
        </p:nvPicPr>
        <p:blipFill>
          <a:blip r:embed="rId12"/>
          <a:stretch>
            <a:fillRect/>
          </a:stretch>
        </p:blipFill>
        <p:spPr>
          <a:xfrm>
            <a:off x="5113031" y="285373"/>
            <a:ext cx="6252441" cy="3037664"/>
          </a:xfrm>
          <a:prstGeom prst="rect">
            <a:avLst/>
          </a:prstGeom>
        </p:spPr>
      </p:pic>
      <p:pic>
        <p:nvPicPr>
          <p:cNvPr id="29" name="Picture 28">
            <a:hlinkClick r:id="rId13" action="ppaction://hlinksldjump"/>
            <a:extLst>
              <a:ext uri="{FF2B5EF4-FFF2-40B4-BE49-F238E27FC236}">
                <a16:creationId xmlns:a16="http://schemas.microsoft.com/office/drawing/2014/main" id="{F8212DA3-201A-49C1-BFD8-CBFF21DB2B5A}"/>
              </a:ext>
            </a:extLst>
          </p:cNvPr>
          <p:cNvPicPr>
            <a:picLocks noChangeAspect="1"/>
          </p:cNvPicPr>
          <p:nvPr/>
        </p:nvPicPr>
        <p:blipFill>
          <a:blip r:embed="rId14"/>
          <a:stretch>
            <a:fillRect/>
          </a:stretch>
        </p:blipFill>
        <p:spPr>
          <a:xfrm>
            <a:off x="6165349" y="2646277"/>
            <a:ext cx="5237168" cy="3733094"/>
          </a:xfrm>
          <a:prstGeom prst="rect">
            <a:avLst/>
          </a:prstGeom>
        </p:spPr>
      </p:pic>
    </p:spTree>
    <p:custDataLst>
      <p:tags r:id="rId1"/>
    </p:custDataLst>
    <p:extLst>
      <p:ext uri="{BB962C8B-B14F-4D97-AF65-F5344CB8AC3E}">
        <p14:creationId xmlns:p14="http://schemas.microsoft.com/office/powerpoint/2010/main" val="2628286570"/>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7"/>
                                        </p:tgtEl>
                                      </p:cBhvr>
                                    </p:animEffect>
                                    <p:animScale>
                                      <p:cBhvr>
                                        <p:cTn id="7" dur="250" autoRev="1" fill="hold"/>
                                        <p:tgtEl>
                                          <p:spTgt spid="27"/>
                                        </p:tgtEl>
                                      </p:cBhvr>
                                      <p:by x="105000" y="105000"/>
                                    </p:animScale>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27"/>
                                        </p:tgtEl>
                                      </p:cBhvr>
                                    </p:animEffect>
                                    <p:set>
                                      <p:cBhvr>
                                        <p:cTn id="11" dur="1" fill="hold">
                                          <p:stCondLst>
                                            <p:cond delay="499"/>
                                          </p:stCondLst>
                                        </p:cTn>
                                        <p:tgtEl>
                                          <p:spTgt spid="27"/>
                                        </p:tgtEl>
                                        <p:attrNameLst>
                                          <p:attrName>style.visibility</p:attrName>
                                        </p:attrNameLst>
                                      </p:cBhvr>
                                      <p:to>
                                        <p:strVal val="hidden"/>
                                      </p:to>
                                    </p:set>
                                  </p:childTnLst>
                                  <p:subTnLst>
                                    <p:audio>
                                      <p:cMediaNode>
                                        <p:cTn display="0" masterRel="sameClick">
                                          <p:stCondLst>
                                            <p:cond evt="begin" delay="0">
                                              <p:tn val="9"/>
                                            </p:cond>
                                          </p:stCondLst>
                                          <p:endCondLst>
                                            <p:cond evt="onStopAudio" delay="0">
                                              <p:tgtEl>
                                                <p:sldTgt/>
                                              </p:tgtEl>
                                            </p:cond>
                                          </p:endCondLst>
                                        </p:cTn>
                                        <p:tgtEl>
                                          <p:sndTgt r:embed="rId4" name="Am-thanh-phep-thuat-www_nhacchuongvui_com.wav"/>
                                        </p:tgtEl>
                                      </p:cMediaNode>
                                    </p:audio>
                                  </p:sub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26" presetClass="emph" presetSubtype="0" fill="hold" nodeType="withEffect">
                                  <p:stCondLst>
                                    <p:cond delay="0"/>
                                  </p:stCondLst>
                                  <p:childTnLst>
                                    <p:animEffect transition="out" filter="fade">
                                      <p:cBhvr>
                                        <p:cTn id="16" dur="500" tmFilter="0, 0; .2, .5; .8, .5; 1, 0"/>
                                        <p:tgtEl>
                                          <p:spTgt spid="28"/>
                                        </p:tgtEl>
                                      </p:cBhvr>
                                    </p:animEffect>
                                    <p:animScale>
                                      <p:cBhvr>
                                        <p:cTn id="17" dur="250" autoRev="1" fill="hold"/>
                                        <p:tgtEl>
                                          <p:spTgt spid="28"/>
                                        </p:tgtEl>
                                      </p:cBhvr>
                                      <p:by x="105000" y="105000"/>
                                    </p:animScale>
                                  </p:childTnLst>
                                </p:cTn>
                              </p:par>
                            </p:childTnLst>
                          </p:cTn>
                        </p:par>
                        <p:par>
                          <p:cTn id="18" fill="hold">
                            <p:stCondLst>
                              <p:cond delay="500"/>
                            </p:stCondLst>
                            <p:childTnLst>
                              <p:par>
                                <p:cTn id="19" presetID="10" presetClass="exit" presetSubtype="0" fill="hold" nodeType="afterEffect">
                                  <p:stCondLst>
                                    <p:cond delay="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subTnLst>
                                    <p:audio>
                                      <p:cMediaNode>
                                        <p:cTn display="0" masterRel="sameClick">
                                          <p:stCondLst>
                                            <p:cond evt="begin" delay="0">
                                              <p:tn val="19"/>
                                            </p:cond>
                                          </p:stCondLst>
                                          <p:endCondLst>
                                            <p:cond evt="onStopAudio" delay="0">
                                              <p:tgtEl>
                                                <p:sldTgt/>
                                              </p:tgtEl>
                                            </p:cond>
                                          </p:endCondLst>
                                        </p:cTn>
                                        <p:tgtEl>
                                          <p:sndTgt r:embed="rId4" name="Am-thanh-phep-thuat-www_nhacchuongvui_com.wav"/>
                                        </p:tgtEl>
                                      </p:cMediaNode>
                                    </p:audio>
                                  </p:subTnLst>
                                </p:cTn>
                              </p:par>
                            </p:childTnLst>
                          </p:cTn>
                        </p:par>
                      </p:childTnLst>
                    </p:cTn>
                  </p:par>
                </p:childTnLst>
              </p:cTn>
              <p:nextCondLst>
                <p:cond evt="onClick" delay="0">
                  <p:tgtEl>
                    <p:spTgt spid="28"/>
                  </p:tgtEl>
                </p:cond>
              </p:nextCondLst>
            </p:seq>
            <p:seq concurrent="1" nextAc="seek">
              <p:cTn id="22" restart="whenNotActive" fill="hold" evtFilter="cancelBubble" nodeType="interactiveSeq">
                <p:stCondLst>
                  <p:cond evt="onClick" delay="0">
                    <p:tgtEl>
                      <p:spTgt spid="29"/>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nodeType="withEffect">
                                  <p:stCondLst>
                                    <p:cond delay="0"/>
                                  </p:stCondLst>
                                  <p:childTnLst>
                                    <p:animEffect transition="out" filter="fade">
                                      <p:cBhvr>
                                        <p:cTn id="26" dur="500" tmFilter="0, 0; .2, .5; .8, .5; 1, 0"/>
                                        <p:tgtEl>
                                          <p:spTgt spid="29"/>
                                        </p:tgtEl>
                                      </p:cBhvr>
                                    </p:animEffect>
                                    <p:animScale>
                                      <p:cBhvr>
                                        <p:cTn id="27" dur="250" autoRev="1" fill="hold"/>
                                        <p:tgtEl>
                                          <p:spTgt spid="29"/>
                                        </p:tgtEl>
                                      </p:cBhvr>
                                      <p:by x="105000" y="105000"/>
                                    </p:animScale>
                                  </p:childTnLst>
                                </p:cTn>
                              </p:par>
                            </p:childTnLst>
                          </p:cTn>
                        </p:par>
                        <p:par>
                          <p:cTn id="28" fill="hold">
                            <p:stCondLst>
                              <p:cond delay="500"/>
                            </p:stCondLst>
                            <p:childTnLst>
                              <p:par>
                                <p:cTn id="29" presetID="10" presetClass="exit" presetSubtype="0" fill="hold" nodeType="afterEffect">
                                  <p:stCondLst>
                                    <p:cond delay="0"/>
                                  </p:stCondLst>
                                  <p:childTnLst>
                                    <p:animEffect transition="out" filter="fade">
                                      <p:cBhvr>
                                        <p:cTn id="30" dur="500"/>
                                        <p:tgtEl>
                                          <p:spTgt spid="29"/>
                                        </p:tgtEl>
                                      </p:cBhvr>
                                    </p:animEffect>
                                    <p:set>
                                      <p:cBhvr>
                                        <p:cTn id="31" dur="1" fill="hold">
                                          <p:stCondLst>
                                            <p:cond delay="499"/>
                                          </p:stCondLst>
                                        </p:cTn>
                                        <p:tgtEl>
                                          <p:spTgt spid="29"/>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4" name="Am-thanh-phep-thuat-www_nhacchuongvui_com.wav"/>
                                        </p:tgtEl>
                                      </p:cMediaNode>
                                    </p:audio>
                                  </p:subTnLst>
                                </p:cTn>
                              </p:par>
                            </p:childTnLst>
                          </p:cTn>
                        </p:par>
                      </p:childTnLst>
                    </p:cTn>
                  </p:par>
                </p:childTnLst>
              </p:cTn>
              <p:nextCondLst>
                <p:cond evt="onClick" delay="0">
                  <p:tgtEl>
                    <p:spTgt spid="29"/>
                  </p:tgtEl>
                </p:cond>
              </p:nextCondLst>
            </p:seq>
            <p:seq concurrent="1" nextAc="seek">
              <p:cTn id="32" restart="whenNotActive" fill="hold" evtFilter="cancelBubble" nodeType="interactiveSeq">
                <p:stCondLst>
                  <p:cond evt="onClick" delay="0">
                    <p:tgtEl>
                      <p:spTgt spid="26"/>
                    </p:tgtEl>
                  </p:cond>
                </p:stCondLst>
                <p:endSync evt="end" delay="0">
                  <p:rtn val="all"/>
                </p:endSync>
                <p:childTnLst>
                  <p:par>
                    <p:cTn id="33" fill="hold">
                      <p:stCondLst>
                        <p:cond delay="0"/>
                      </p:stCondLst>
                      <p:childTnLst>
                        <p:par>
                          <p:cTn id="34" fill="hold">
                            <p:stCondLst>
                              <p:cond delay="0"/>
                            </p:stCondLst>
                            <p:childTnLst>
                              <p:par>
                                <p:cTn id="35" presetID="26" presetClass="emph" presetSubtype="0" fill="hold" nodeType="withEffect">
                                  <p:stCondLst>
                                    <p:cond delay="0"/>
                                  </p:stCondLst>
                                  <p:childTnLst>
                                    <p:animEffect transition="out" filter="fade">
                                      <p:cBhvr>
                                        <p:cTn id="36" dur="500" tmFilter="0, 0; .2, .5; .8, .5; 1, 0"/>
                                        <p:tgtEl>
                                          <p:spTgt spid="26"/>
                                        </p:tgtEl>
                                      </p:cBhvr>
                                    </p:animEffect>
                                    <p:animScale>
                                      <p:cBhvr>
                                        <p:cTn id="37" dur="250" autoRev="1" fill="hold"/>
                                        <p:tgtEl>
                                          <p:spTgt spid="26"/>
                                        </p:tgtEl>
                                      </p:cBhvr>
                                      <p:by x="105000" y="105000"/>
                                    </p:animScale>
                                  </p:childTnLst>
                                </p:cTn>
                              </p:par>
                            </p:childTnLst>
                          </p:cTn>
                        </p:par>
                        <p:par>
                          <p:cTn id="38" fill="hold">
                            <p:stCondLst>
                              <p:cond delay="500"/>
                            </p:stCondLst>
                            <p:childTnLst>
                              <p:par>
                                <p:cTn id="39" presetID="10" presetClass="exit" presetSubtype="0" fill="hold" nodeType="afterEffect">
                                  <p:stCondLst>
                                    <p:cond delay="0"/>
                                  </p:stCondLst>
                                  <p:childTnLst>
                                    <p:animEffect transition="out" filter="fade">
                                      <p:cBhvr>
                                        <p:cTn id="40" dur="500"/>
                                        <p:tgtEl>
                                          <p:spTgt spid="26"/>
                                        </p:tgtEl>
                                      </p:cBhvr>
                                    </p:animEffect>
                                    <p:set>
                                      <p:cBhvr>
                                        <p:cTn id="41" dur="1" fill="hold">
                                          <p:stCondLst>
                                            <p:cond delay="499"/>
                                          </p:stCondLst>
                                        </p:cTn>
                                        <p:tgtEl>
                                          <p:spTgt spid="26"/>
                                        </p:tgtEl>
                                        <p:attrNameLst>
                                          <p:attrName>style.visibility</p:attrName>
                                        </p:attrNameLst>
                                      </p:cBhvr>
                                      <p:to>
                                        <p:strVal val="hidden"/>
                                      </p:to>
                                    </p:set>
                                  </p:childTnLst>
                                  <p:subTnLst>
                                    <p:audio>
                                      <p:cMediaNode>
                                        <p:cTn display="0" masterRel="sameClick">
                                          <p:stCondLst>
                                            <p:cond evt="begin" delay="0">
                                              <p:tn val="39"/>
                                            </p:cond>
                                          </p:stCondLst>
                                          <p:endCondLst>
                                            <p:cond evt="onStopAudio" delay="0">
                                              <p:tgtEl>
                                                <p:sldTgt/>
                                              </p:tgtEl>
                                            </p:cond>
                                          </p:endCondLst>
                                        </p:cTn>
                                        <p:tgtEl>
                                          <p:sndTgt r:embed="rId4" name="Am-thanh-phep-thuat-www_nhacchuongvui_com.wav"/>
                                        </p:tgtEl>
                                      </p:cMediaNode>
                                    </p:audio>
                                  </p:subTnLst>
                                </p:cTn>
                              </p:par>
                            </p:childTnLst>
                          </p:cTn>
                        </p:par>
                      </p:childTnLst>
                    </p:cTn>
                  </p:par>
                </p:childTnLst>
              </p:cTn>
              <p:nextCondLst>
                <p:cond evt="onClick" delay="0">
                  <p:tgtEl>
                    <p:spTgt spid="26"/>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0AFB49A2-6AB9-421F-9F84-2C01D2BE1864}"/>
              </a:ext>
            </a:extLst>
          </p:cNvPr>
          <p:cNvGrpSpPr/>
          <p:nvPr/>
        </p:nvGrpSpPr>
        <p:grpSpPr>
          <a:xfrm>
            <a:off x="-7675836" y="4693221"/>
            <a:ext cx="6681922" cy="1680260"/>
            <a:chOff x="-7693089" y="4883002"/>
            <a:chExt cx="6681922" cy="1680260"/>
          </a:xfrm>
        </p:grpSpPr>
        <p:grpSp>
          <p:nvGrpSpPr>
            <p:cNvPr id="17" name="Group 16">
              <a:extLst>
                <a:ext uri="{FF2B5EF4-FFF2-40B4-BE49-F238E27FC236}">
                  <a16:creationId xmlns:a16="http://schemas.microsoft.com/office/drawing/2014/main" id="{D9E2A459-2088-4A33-950E-33FD803D96DE}"/>
                </a:ext>
              </a:extLst>
            </p:cNvPr>
            <p:cNvGrpSpPr/>
            <p:nvPr/>
          </p:nvGrpSpPr>
          <p:grpSpPr>
            <a:xfrm>
              <a:off x="-7693089" y="4883002"/>
              <a:ext cx="6681922" cy="1680260"/>
              <a:chOff x="2809811" y="4873548"/>
              <a:chExt cx="6681922" cy="1680260"/>
            </a:xfrm>
          </p:grpSpPr>
          <p:sp>
            <p:nvSpPr>
              <p:cNvPr id="19" name="矩形 9">
                <a:extLst>
                  <a:ext uri="{FF2B5EF4-FFF2-40B4-BE49-F238E27FC236}">
                    <a16:creationId xmlns:a16="http://schemas.microsoft.com/office/drawing/2014/main" id="{59A74C30-B6F6-4D66-ABE7-3A6EFF9F2B7A}"/>
                  </a:ext>
                </a:extLst>
              </p:cNvPr>
              <p:cNvSpPr/>
              <p:nvPr/>
            </p:nvSpPr>
            <p:spPr>
              <a:xfrm>
                <a:off x="3467100" y="5054599"/>
                <a:ext cx="6024633" cy="1499209"/>
              </a:xfrm>
              <a:custGeom>
                <a:avLst/>
                <a:gdLst>
                  <a:gd name="connsiteX0" fmla="*/ 0 w 2606371"/>
                  <a:gd name="connsiteY0" fmla="*/ 0 h 687690"/>
                  <a:gd name="connsiteX1" fmla="*/ 625529 w 2606371"/>
                  <a:gd name="connsiteY1" fmla="*/ 0 h 687690"/>
                  <a:gd name="connsiteX2" fmla="*/ 1277122 w 2606371"/>
                  <a:gd name="connsiteY2" fmla="*/ 0 h 687690"/>
                  <a:gd name="connsiteX3" fmla="*/ 1928715 w 2606371"/>
                  <a:gd name="connsiteY3" fmla="*/ 0 h 687690"/>
                  <a:gd name="connsiteX4" fmla="*/ 2606371 w 2606371"/>
                  <a:gd name="connsiteY4" fmla="*/ 0 h 687690"/>
                  <a:gd name="connsiteX5" fmla="*/ 2606371 w 2606371"/>
                  <a:gd name="connsiteY5" fmla="*/ 687690 h 687690"/>
                  <a:gd name="connsiteX6" fmla="*/ 1954778 w 2606371"/>
                  <a:gd name="connsiteY6" fmla="*/ 687690 h 687690"/>
                  <a:gd name="connsiteX7" fmla="*/ 1355313 w 2606371"/>
                  <a:gd name="connsiteY7" fmla="*/ 687690 h 687690"/>
                  <a:gd name="connsiteX8" fmla="*/ 755848 w 2606371"/>
                  <a:gd name="connsiteY8" fmla="*/ 687690 h 687690"/>
                  <a:gd name="connsiteX9" fmla="*/ 0 w 2606371"/>
                  <a:gd name="connsiteY9" fmla="*/ 687690 h 687690"/>
                  <a:gd name="connsiteX10" fmla="*/ 0 w 2606371"/>
                  <a:gd name="connsiteY10" fmla="*/ 0 h 68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371" h="687690" fill="none" extrusionOk="0">
                    <a:moveTo>
                      <a:pt x="0" y="0"/>
                    </a:moveTo>
                    <a:cubicBezTo>
                      <a:pt x="275678" y="21173"/>
                      <a:pt x="471022" y="-775"/>
                      <a:pt x="625529" y="0"/>
                    </a:cubicBezTo>
                    <a:cubicBezTo>
                      <a:pt x="780036" y="775"/>
                      <a:pt x="979106" y="-6630"/>
                      <a:pt x="1277122" y="0"/>
                    </a:cubicBezTo>
                    <a:cubicBezTo>
                      <a:pt x="1575138" y="6630"/>
                      <a:pt x="1792101" y="-22166"/>
                      <a:pt x="1928715" y="0"/>
                    </a:cubicBezTo>
                    <a:cubicBezTo>
                      <a:pt x="2065329" y="22166"/>
                      <a:pt x="2407639" y="-2193"/>
                      <a:pt x="2606371" y="0"/>
                    </a:cubicBezTo>
                    <a:cubicBezTo>
                      <a:pt x="2588458" y="303609"/>
                      <a:pt x="2579644" y="504761"/>
                      <a:pt x="2606371" y="687690"/>
                    </a:cubicBezTo>
                    <a:cubicBezTo>
                      <a:pt x="2412167" y="683612"/>
                      <a:pt x="2144566" y="704895"/>
                      <a:pt x="1954778" y="687690"/>
                    </a:cubicBezTo>
                    <a:cubicBezTo>
                      <a:pt x="1764990" y="670485"/>
                      <a:pt x="1603540" y="661883"/>
                      <a:pt x="1355313" y="687690"/>
                    </a:cubicBezTo>
                    <a:cubicBezTo>
                      <a:pt x="1107086" y="713497"/>
                      <a:pt x="987810" y="689743"/>
                      <a:pt x="755848" y="687690"/>
                    </a:cubicBezTo>
                    <a:cubicBezTo>
                      <a:pt x="523887" y="685637"/>
                      <a:pt x="173276" y="668847"/>
                      <a:pt x="0" y="687690"/>
                    </a:cubicBezTo>
                    <a:cubicBezTo>
                      <a:pt x="22764" y="378947"/>
                      <a:pt x="-17423" y="267336"/>
                      <a:pt x="0" y="0"/>
                    </a:cubicBezTo>
                    <a:close/>
                  </a:path>
                  <a:path w="2606371" h="687690" stroke="0" extrusionOk="0">
                    <a:moveTo>
                      <a:pt x="0" y="0"/>
                    </a:moveTo>
                    <a:cubicBezTo>
                      <a:pt x="312065" y="24802"/>
                      <a:pt x="469183" y="24445"/>
                      <a:pt x="625529" y="0"/>
                    </a:cubicBezTo>
                    <a:cubicBezTo>
                      <a:pt x="781875" y="-24445"/>
                      <a:pt x="969862" y="-22297"/>
                      <a:pt x="1198931" y="0"/>
                    </a:cubicBezTo>
                    <a:cubicBezTo>
                      <a:pt x="1428000" y="22297"/>
                      <a:pt x="1667941" y="-31161"/>
                      <a:pt x="1902651" y="0"/>
                    </a:cubicBezTo>
                    <a:cubicBezTo>
                      <a:pt x="2137361" y="31161"/>
                      <a:pt x="2341912" y="28455"/>
                      <a:pt x="2606371" y="0"/>
                    </a:cubicBezTo>
                    <a:cubicBezTo>
                      <a:pt x="2574716" y="290458"/>
                      <a:pt x="2615404" y="437292"/>
                      <a:pt x="2606371" y="687690"/>
                    </a:cubicBezTo>
                    <a:cubicBezTo>
                      <a:pt x="2348147" y="716964"/>
                      <a:pt x="2248879" y="698825"/>
                      <a:pt x="2006906" y="687690"/>
                    </a:cubicBezTo>
                    <a:cubicBezTo>
                      <a:pt x="1764934" y="676555"/>
                      <a:pt x="1655988" y="705204"/>
                      <a:pt x="1407440" y="687690"/>
                    </a:cubicBezTo>
                    <a:cubicBezTo>
                      <a:pt x="1158892" y="670176"/>
                      <a:pt x="882550" y="702233"/>
                      <a:pt x="703720" y="687690"/>
                    </a:cubicBezTo>
                    <a:cubicBezTo>
                      <a:pt x="524890" y="673147"/>
                      <a:pt x="144347" y="716941"/>
                      <a:pt x="0" y="687690"/>
                    </a:cubicBezTo>
                    <a:cubicBezTo>
                      <a:pt x="22153" y="419003"/>
                      <a:pt x="15846" y="151178"/>
                      <a:pt x="0" y="0"/>
                    </a:cubicBezTo>
                    <a:close/>
                  </a:path>
                </a:pathLst>
              </a:custGeom>
              <a:solidFill>
                <a:schemeClr val="accent1">
                  <a:lumMod val="20000"/>
                  <a:lumOff val="80000"/>
                </a:schemeClr>
              </a:solidFill>
              <a:ln w="76200">
                <a:solidFill>
                  <a:srgbClr val="FB44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字魂64号-萌趣软糖体"/>
                </a:endParaRPr>
              </a:p>
            </p:txBody>
          </p:sp>
          <p:pic>
            <p:nvPicPr>
              <p:cNvPr id="20" name="Picture 19">
                <a:extLst>
                  <a:ext uri="{FF2B5EF4-FFF2-40B4-BE49-F238E27FC236}">
                    <a16:creationId xmlns:a16="http://schemas.microsoft.com/office/drawing/2014/main" id="{4D992133-C699-489B-9B0D-30BC3BDFE14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98352">
                            <a14:foregroundMark x1="32418" y1="21283" x2="38462" y2="22741"/>
                            <a14:foregroundMark x1="51099" y1="25559" x2="60714" y2="30224"/>
                            <a14:foregroundMark x1="31319" y1="60253" x2="46978" y2="74150"/>
                          </a14:backgroundRemoval>
                        </a14:imgEffect>
                      </a14:imgLayer>
                    </a14:imgProps>
                  </a:ext>
                  <a:ext uri="{28A0092B-C50C-407E-A947-70E740481C1C}">
                    <a14:useLocalDpi xmlns:a14="http://schemas.microsoft.com/office/drawing/2010/main" val="0"/>
                  </a:ext>
                </a:extLst>
              </a:blip>
              <a:stretch>
                <a:fillRect/>
              </a:stretch>
            </p:blipFill>
            <p:spPr>
              <a:xfrm>
                <a:off x="2809811" y="4873548"/>
                <a:ext cx="1314580" cy="1499210"/>
              </a:xfrm>
              <a:prstGeom prst="rect">
                <a:avLst/>
              </a:prstGeom>
            </p:spPr>
          </p:pic>
        </p:grpSp>
        <p:sp>
          <p:nvSpPr>
            <p:cNvPr id="18" name="TextBox 17">
              <a:extLst>
                <a:ext uri="{FF2B5EF4-FFF2-40B4-BE49-F238E27FC236}">
                  <a16:creationId xmlns:a16="http://schemas.microsoft.com/office/drawing/2014/main" id="{5BA1CACC-98B0-4CD5-9AA8-75C3859EA0AF}"/>
                </a:ext>
              </a:extLst>
            </p:cNvPr>
            <p:cNvSpPr txBox="1"/>
            <p:nvPr/>
          </p:nvSpPr>
          <p:spPr>
            <a:xfrm>
              <a:off x="-6716226" y="5412167"/>
              <a:ext cx="556591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Tiếp</a:t>
              </a:r>
              <a:r>
                <a:rPr kumimoji="0" lang="en-US" sz="4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viên</a:t>
              </a:r>
              <a:r>
                <a:rPr kumimoji="0" lang="en-US" sz="4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hàng</a:t>
              </a:r>
              <a:r>
                <a:rPr kumimoji="0" lang="en-US" sz="4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không</a:t>
              </a:r>
              <a:endParaRPr kumimoji="0" lang="en-US" sz="4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sp>
        <p:nvSpPr>
          <p:cNvPr id="3" name="Arrow: Left 2">
            <a:hlinkClick r:id="rId7" action="ppaction://hlinksldjump"/>
            <a:extLst>
              <a:ext uri="{FF2B5EF4-FFF2-40B4-BE49-F238E27FC236}">
                <a16:creationId xmlns:a16="http://schemas.microsoft.com/office/drawing/2014/main" id="{5F4DC0B1-7C13-4E03-AE9F-65EDC1EE5AAE}"/>
              </a:ext>
            </a:extLst>
          </p:cNvPr>
          <p:cNvSpPr/>
          <p:nvPr/>
        </p:nvSpPr>
        <p:spPr>
          <a:xfrm>
            <a:off x="621102" y="5786588"/>
            <a:ext cx="1052716" cy="542024"/>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pic>
        <p:nvPicPr>
          <p:cNvPr id="1026" name="Picture 2" descr="15 Câu Đố Đuổi Hình Bắt Chữ Đoán Tên Nghề Nghiệp (Phần 3) | Hoa Trạng  Nguyên - YouTube">
            <a:extLst>
              <a:ext uri="{FF2B5EF4-FFF2-40B4-BE49-F238E27FC236}">
                <a16:creationId xmlns:a16="http://schemas.microsoft.com/office/drawing/2014/main" id="{FE2460AD-B53B-46B6-89B3-A4F46968DE1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7156" y="510622"/>
            <a:ext cx="7295322" cy="386259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42846377"/>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1.25E-6 -2.96296E-6 L 0.8681 -0.00046 " pathEditMode="relative" rAng="0" ptsTypes="AA">
                                      <p:cBhvr>
                                        <p:cTn id="6" dur="2000" fill="hold"/>
                                        <p:tgtEl>
                                          <p:spTgt spid="16"/>
                                        </p:tgtEl>
                                        <p:attrNameLst>
                                          <p:attrName>ppt_x</p:attrName>
                                          <p:attrName>ppt_y</p:attrName>
                                        </p:attrNameLst>
                                      </p:cBhvr>
                                      <p:rCtr x="43398" y="-23"/>
                                    </p:animMotion>
                                  </p:childTnLst>
                                  <p:subTnLst>
                                    <p:audio>
                                      <p:cMediaNode>
                                        <p:cTn display="0" masterRel="sameClick">
                                          <p:stCondLst>
                                            <p:cond evt="begin" delay="0">
                                              <p:tn val="5"/>
                                            </p:cond>
                                          </p:stCondLst>
                                          <p:endCondLst>
                                            <p:cond evt="onStopAudio" delay="0">
                                              <p:tgtEl>
                                                <p:sldTgt/>
                                              </p:tgtEl>
                                            </p:cond>
                                          </p:endCondLst>
                                        </p:cTn>
                                        <p:tgtEl>
                                          <p:sndTgt r:embed="rId4"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0AFB49A2-6AB9-421F-9F84-2C01D2BE1864}"/>
              </a:ext>
            </a:extLst>
          </p:cNvPr>
          <p:cNvGrpSpPr/>
          <p:nvPr/>
        </p:nvGrpSpPr>
        <p:grpSpPr>
          <a:xfrm>
            <a:off x="-7675836" y="4693221"/>
            <a:ext cx="6359590" cy="1680260"/>
            <a:chOff x="-7693089" y="4883002"/>
            <a:chExt cx="6359590" cy="1680260"/>
          </a:xfrm>
        </p:grpSpPr>
        <p:grpSp>
          <p:nvGrpSpPr>
            <p:cNvPr id="17" name="Group 16">
              <a:extLst>
                <a:ext uri="{FF2B5EF4-FFF2-40B4-BE49-F238E27FC236}">
                  <a16:creationId xmlns:a16="http://schemas.microsoft.com/office/drawing/2014/main" id="{D9E2A459-2088-4A33-950E-33FD803D96DE}"/>
                </a:ext>
              </a:extLst>
            </p:cNvPr>
            <p:cNvGrpSpPr/>
            <p:nvPr/>
          </p:nvGrpSpPr>
          <p:grpSpPr>
            <a:xfrm>
              <a:off x="-7693089" y="4883002"/>
              <a:ext cx="6359590" cy="1680260"/>
              <a:chOff x="2809811" y="4873548"/>
              <a:chExt cx="6359590" cy="1680260"/>
            </a:xfrm>
          </p:grpSpPr>
          <p:sp>
            <p:nvSpPr>
              <p:cNvPr id="19" name="矩形 9">
                <a:extLst>
                  <a:ext uri="{FF2B5EF4-FFF2-40B4-BE49-F238E27FC236}">
                    <a16:creationId xmlns:a16="http://schemas.microsoft.com/office/drawing/2014/main" id="{59A74C30-B6F6-4D66-ABE7-3A6EFF9F2B7A}"/>
                  </a:ext>
                </a:extLst>
              </p:cNvPr>
              <p:cNvSpPr/>
              <p:nvPr/>
            </p:nvSpPr>
            <p:spPr>
              <a:xfrm>
                <a:off x="3467101" y="5054599"/>
                <a:ext cx="5702300" cy="1499209"/>
              </a:xfrm>
              <a:custGeom>
                <a:avLst/>
                <a:gdLst>
                  <a:gd name="connsiteX0" fmla="*/ 0 w 2606371"/>
                  <a:gd name="connsiteY0" fmla="*/ 0 h 687690"/>
                  <a:gd name="connsiteX1" fmla="*/ 625529 w 2606371"/>
                  <a:gd name="connsiteY1" fmla="*/ 0 h 687690"/>
                  <a:gd name="connsiteX2" fmla="*/ 1277122 w 2606371"/>
                  <a:gd name="connsiteY2" fmla="*/ 0 h 687690"/>
                  <a:gd name="connsiteX3" fmla="*/ 1928715 w 2606371"/>
                  <a:gd name="connsiteY3" fmla="*/ 0 h 687690"/>
                  <a:gd name="connsiteX4" fmla="*/ 2606371 w 2606371"/>
                  <a:gd name="connsiteY4" fmla="*/ 0 h 687690"/>
                  <a:gd name="connsiteX5" fmla="*/ 2606371 w 2606371"/>
                  <a:gd name="connsiteY5" fmla="*/ 687690 h 687690"/>
                  <a:gd name="connsiteX6" fmla="*/ 1954778 w 2606371"/>
                  <a:gd name="connsiteY6" fmla="*/ 687690 h 687690"/>
                  <a:gd name="connsiteX7" fmla="*/ 1355313 w 2606371"/>
                  <a:gd name="connsiteY7" fmla="*/ 687690 h 687690"/>
                  <a:gd name="connsiteX8" fmla="*/ 755848 w 2606371"/>
                  <a:gd name="connsiteY8" fmla="*/ 687690 h 687690"/>
                  <a:gd name="connsiteX9" fmla="*/ 0 w 2606371"/>
                  <a:gd name="connsiteY9" fmla="*/ 687690 h 687690"/>
                  <a:gd name="connsiteX10" fmla="*/ 0 w 2606371"/>
                  <a:gd name="connsiteY10" fmla="*/ 0 h 68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371" h="687690" fill="none" extrusionOk="0">
                    <a:moveTo>
                      <a:pt x="0" y="0"/>
                    </a:moveTo>
                    <a:cubicBezTo>
                      <a:pt x="275678" y="21173"/>
                      <a:pt x="471022" y="-775"/>
                      <a:pt x="625529" y="0"/>
                    </a:cubicBezTo>
                    <a:cubicBezTo>
                      <a:pt x="780036" y="775"/>
                      <a:pt x="979106" y="-6630"/>
                      <a:pt x="1277122" y="0"/>
                    </a:cubicBezTo>
                    <a:cubicBezTo>
                      <a:pt x="1575138" y="6630"/>
                      <a:pt x="1792101" y="-22166"/>
                      <a:pt x="1928715" y="0"/>
                    </a:cubicBezTo>
                    <a:cubicBezTo>
                      <a:pt x="2065329" y="22166"/>
                      <a:pt x="2407639" y="-2193"/>
                      <a:pt x="2606371" y="0"/>
                    </a:cubicBezTo>
                    <a:cubicBezTo>
                      <a:pt x="2588458" y="303609"/>
                      <a:pt x="2579644" y="504761"/>
                      <a:pt x="2606371" y="687690"/>
                    </a:cubicBezTo>
                    <a:cubicBezTo>
                      <a:pt x="2412167" y="683612"/>
                      <a:pt x="2144566" y="704895"/>
                      <a:pt x="1954778" y="687690"/>
                    </a:cubicBezTo>
                    <a:cubicBezTo>
                      <a:pt x="1764990" y="670485"/>
                      <a:pt x="1603540" y="661883"/>
                      <a:pt x="1355313" y="687690"/>
                    </a:cubicBezTo>
                    <a:cubicBezTo>
                      <a:pt x="1107086" y="713497"/>
                      <a:pt x="987810" y="689743"/>
                      <a:pt x="755848" y="687690"/>
                    </a:cubicBezTo>
                    <a:cubicBezTo>
                      <a:pt x="523887" y="685637"/>
                      <a:pt x="173276" y="668847"/>
                      <a:pt x="0" y="687690"/>
                    </a:cubicBezTo>
                    <a:cubicBezTo>
                      <a:pt x="22764" y="378947"/>
                      <a:pt x="-17423" y="267336"/>
                      <a:pt x="0" y="0"/>
                    </a:cubicBezTo>
                    <a:close/>
                  </a:path>
                  <a:path w="2606371" h="687690" stroke="0" extrusionOk="0">
                    <a:moveTo>
                      <a:pt x="0" y="0"/>
                    </a:moveTo>
                    <a:cubicBezTo>
                      <a:pt x="312065" y="24802"/>
                      <a:pt x="469183" y="24445"/>
                      <a:pt x="625529" y="0"/>
                    </a:cubicBezTo>
                    <a:cubicBezTo>
                      <a:pt x="781875" y="-24445"/>
                      <a:pt x="969862" y="-22297"/>
                      <a:pt x="1198931" y="0"/>
                    </a:cubicBezTo>
                    <a:cubicBezTo>
                      <a:pt x="1428000" y="22297"/>
                      <a:pt x="1667941" y="-31161"/>
                      <a:pt x="1902651" y="0"/>
                    </a:cubicBezTo>
                    <a:cubicBezTo>
                      <a:pt x="2137361" y="31161"/>
                      <a:pt x="2341912" y="28455"/>
                      <a:pt x="2606371" y="0"/>
                    </a:cubicBezTo>
                    <a:cubicBezTo>
                      <a:pt x="2574716" y="290458"/>
                      <a:pt x="2615404" y="437292"/>
                      <a:pt x="2606371" y="687690"/>
                    </a:cubicBezTo>
                    <a:cubicBezTo>
                      <a:pt x="2348147" y="716964"/>
                      <a:pt x="2248879" y="698825"/>
                      <a:pt x="2006906" y="687690"/>
                    </a:cubicBezTo>
                    <a:cubicBezTo>
                      <a:pt x="1764934" y="676555"/>
                      <a:pt x="1655988" y="705204"/>
                      <a:pt x="1407440" y="687690"/>
                    </a:cubicBezTo>
                    <a:cubicBezTo>
                      <a:pt x="1158892" y="670176"/>
                      <a:pt x="882550" y="702233"/>
                      <a:pt x="703720" y="687690"/>
                    </a:cubicBezTo>
                    <a:cubicBezTo>
                      <a:pt x="524890" y="673147"/>
                      <a:pt x="144347" y="716941"/>
                      <a:pt x="0" y="687690"/>
                    </a:cubicBezTo>
                    <a:cubicBezTo>
                      <a:pt x="22153" y="419003"/>
                      <a:pt x="15846" y="151178"/>
                      <a:pt x="0" y="0"/>
                    </a:cubicBezTo>
                    <a:close/>
                  </a:path>
                </a:pathLst>
              </a:custGeom>
              <a:solidFill>
                <a:schemeClr val="accent1">
                  <a:lumMod val="20000"/>
                  <a:lumOff val="80000"/>
                </a:schemeClr>
              </a:solidFill>
              <a:ln w="76200">
                <a:solidFill>
                  <a:srgbClr val="FB44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字魂64号-萌趣软糖体"/>
                </a:endParaRPr>
              </a:p>
            </p:txBody>
          </p:sp>
          <p:pic>
            <p:nvPicPr>
              <p:cNvPr id="20" name="Picture 19">
                <a:extLst>
                  <a:ext uri="{FF2B5EF4-FFF2-40B4-BE49-F238E27FC236}">
                    <a16:creationId xmlns:a16="http://schemas.microsoft.com/office/drawing/2014/main" id="{4D992133-C699-489B-9B0D-30BC3BDFE14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98352">
                            <a14:foregroundMark x1="32418" y1="21283" x2="38462" y2="22741"/>
                            <a14:foregroundMark x1="51099" y1="25559" x2="60714" y2="30224"/>
                            <a14:foregroundMark x1="31319" y1="60253" x2="46978" y2="74150"/>
                          </a14:backgroundRemoval>
                        </a14:imgEffect>
                      </a14:imgLayer>
                    </a14:imgProps>
                  </a:ext>
                  <a:ext uri="{28A0092B-C50C-407E-A947-70E740481C1C}">
                    <a14:useLocalDpi xmlns:a14="http://schemas.microsoft.com/office/drawing/2010/main" val="0"/>
                  </a:ext>
                </a:extLst>
              </a:blip>
              <a:stretch>
                <a:fillRect/>
              </a:stretch>
            </p:blipFill>
            <p:spPr>
              <a:xfrm>
                <a:off x="2809811" y="4873548"/>
                <a:ext cx="1314580" cy="1499210"/>
              </a:xfrm>
              <a:prstGeom prst="rect">
                <a:avLst/>
              </a:prstGeom>
            </p:spPr>
          </p:pic>
        </p:grpSp>
        <p:sp>
          <p:nvSpPr>
            <p:cNvPr id="18" name="TextBox 17">
              <a:extLst>
                <a:ext uri="{FF2B5EF4-FFF2-40B4-BE49-F238E27FC236}">
                  <a16:creationId xmlns:a16="http://schemas.microsoft.com/office/drawing/2014/main" id="{5BA1CACC-98B0-4CD5-9AA8-75C3859EA0AF}"/>
                </a:ext>
              </a:extLst>
            </p:cNvPr>
            <p:cNvSpPr txBox="1"/>
            <p:nvPr/>
          </p:nvSpPr>
          <p:spPr>
            <a:xfrm>
              <a:off x="-6515751" y="5410908"/>
              <a:ext cx="466220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Luật</a:t>
              </a:r>
              <a:r>
                <a:rPr kumimoji="0" lang="en-US" sz="4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40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sư</a:t>
              </a:r>
              <a:endParaRPr kumimoji="0" lang="en-US" sz="40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grpSp>
      <p:sp>
        <p:nvSpPr>
          <p:cNvPr id="11" name="Arrow: Left 10">
            <a:hlinkClick r:id="rId7" action="ppaction://hlinksldjump"/>
            <a:extLst>
              <a:ext uri="{FF2B5EF4-FFF2-40B4-BE49-F238E27FC236}">
                <a16:creationId xmlns:a16="http://schemas.microsoft.com/office/drawing/2014/main" id="{E50D79F8-D5A4-4ADE-98E7-0EBA8C11478B}"/>
              </a:ext>
            </a:extLst>
          </p:cNvPr>
          <p:cNvSpPr/>
          <p:nvPr/>
        </p:nvSpPr>
        <p:spPr>
          <a:xfrm>
            <a:off x="621102" y="5786588"/>
            <a:ext cx="1052716" cy="542024"/>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pic>
        <p:nvPicPr>
          <p:cNvPr id="2050" name="Picture 2" descr="Bạn có thể đoán tên NGHỀ NGHIỆP qua hình ảnh ? - YouTube">
            <a:extLst>
              <a:ext uri="{FF2B5EF4-FFF2-40B4-BE49-F238E27FC236}">
                <a16:creationId xmlns:a16="http://schemas.microsoft.com/office/drawing/2014/main" id="{2B4ED38D-837E-4974-9848-7545D5D7AA9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7157" y="575226"/>
            <a:ext cx="7759148" cy="436452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456920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0 -2.96296E-6 L 0.8681 -0.00046 " pathEditMode="relative" rAng="0" ptsTypes="AA">
                                      <p:cBhvr>
                                        <p:cTn id="6" dur="2000" fill="hold"/>
                                        <p:tgtEl>
                                          <p:spTgt spid="16"/>
                                        </p:tgtEl>
                                        <p:attrNameLst>
                                          <p:attrName>ppt_x</p:attrName>
                                          <p:attrName>ppt_y</p:attrName>
                                        </p:attrNameLst>
                                      </p:cBhvr>
                                      <p:rCtr x="43398" y="-23"/>
                                    </p:animMotion>
                                  </p:childTnLst>
                                  <p:subTnLst>
                                    <p:audio>
                                      <p:cMediaNode>
                                        <p:cTn display="0" masterRel="sameClick">
                                          <p:stCondLst>
                                            <p:cond evt="begin" delay="0">
                                              <p:tn val="5"/>
                                            </p:cond>
                                          </p:stCondLst>
                                          <p:endCondLst>
                                            <p:cond evt="onStopAudio" delay="0">
                                              <p:tgtEl>
                                                <p:sldTgt/>
                                              </p:tgtEl>
                                            </p:cond>
                                          </p:endCondLst>
                                        </p:cTn>
                                        <p:tgtEl>
                                          <p:sndTgt r:embed="rId4"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0AFB49A2-6AB9-421F-9F84-2C01D2BE1864}"/>
              </a:ext>
            </a:extLst>
          </p:cNvPr>
          <p:cNvGrpSpPr/>
          <p:nvPr/>
        </p:nvGrpSpPr>
        <p:grpSpPr>
          <a:xfrm>
            <a:off x="-7572319" y="4727727"/>
            <a:ext cx="6359590" cy="1680260"/>
            <a:chOff x="-7693089" y="4883002"/>
            <a:chExt cx="6359590" cy="1680260"/>
          </a:xfrm>
        </p:grpSpPr>
        <p:grpSp>
          <p:nvGrpSpPr>
            <p:cNvPr id="17" name="Group 16">
              <a:extLst>
                <a:ext uri="{FF2B5EF4-FFF2-40B4-BE49-F238E27FC236}">
                  <a16:creationId xmlns:a16="http://schemas.microsoft.com/office/drawing/2014/main" id="{D9E2A459-2088-4A33-950E-33FD803D96DE}"/>
                </a:ext>
              </a:extLst>
            </p:cNvPr>
            <p:cNvGrpSpPr/>
            <p:nvPr/>
          </p:nvGrpSpPr>
          <p:grpSpPr>
            <a:xfrm>
              <a:off x="-7693089" y="4883002"/>
              <a:ext cx="6359590" cy="1680260"/>
              <a:chOff x="2809811" y="4873548"/>
              <a:chExt cx="6359590" cy="1680260"/>
            </a:xfrm>
          </p:grpSpPr>
          <p:sp>
            <p:nvSpPr>
              <p:cNvPr id="19" name="矩形 9">
                <a:extLst>
                  <a:ext uri="{FF2B5EF4-FFF2-40B4-BE49-F238E27FC236}">
                    <a16:creationId xmlns:a16="http://schemas.microsoft.com/office/drawing/2014/main" id="{59A74C30-B6F6-4D66-ABE7-3A6EFF9F2B7A}"/>
                  </a:ext>
                </a:extLst>
              </p:cNvPr>
              <p:cNvSpPr/>
              <p:nvPr/>
            </p:nvSpPr>
            <p:spPr>
              <a:xfrm>
                <a:off x="3467101" y="5054599"/>
                <a:ext cx="5702300" cy="1499209"/>
              </a:xfrm>
              <a:custGeom>
                <a:avLst/>
                <a:gdLst>
                  <a:gd name="connsiteX0" fmla="*/ 0 w 2606371"/>
                  <a:gd name="connsiteY0" fmla="*/ 0 h 687690"/>
                  <a:gd name="connsiteX1" fmla="*/ 625529 w 2606371"/>
                  <a:gd name="connsiteY1" fmla="*/ 0 h 687690"/>
                  <a:gd name="connsiteX2" fmla="*/ 1277122 w 2606371"/>
                  <a:gd name="connsiteY2" fmla="*/ 0 h 687690"/>
                  <a:gd name="connsiteX3" fmla="*/ 1928715 w 2606371"/>
                  <a:gd name="connsiteY3" fmla="*/ 0 h 687690"/>
                  <a:gd name="connsiteX4" fmla="*/ 2606371 w 2606371"/>
                  <a:gd name="connsiteY4" fmla="*/ 0 h 687690"/>
                  <a:gd name="connsiteX5" fmla="*/ 2606371 w 2606371"/>
                  <a:gd name="connsiteY5" fmla="*/ 687690 h 687690"/>
                  <a:gd name="connsiteX6" fmla="*/ 1954778 w 2606371"/>
                  <a:gd name="connsiteY6" fmla="*/ 687690 h 687690"/>
                  <a:gd name="connsiteX7" fmla="*/ 1355313 w 2606371"/>
                  <a:gd name="connsiteY7" fmla="*/ 687690 h 687690"/>
                  <a:gd name="connsiteX8" fmla="*/ 755848 w 2606371"/>
                  <a:gd name="connsiteY8" fmla="*/ 687690 h 687690"/>
                  <a:gd name="connsiteX9" fmla="*/ 0 w 2606371"/>
                  <a:gd name="connsiteY9" fmla="*/ 687690 h 687690"/>
                  <a:gd name="connsiteX10" fmla="*/ 0 w 2606371"/>
                  <a:gd name="connsiteY10" fmla="*/ 0 h 68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371" h="687690" fill="none" extrusionOk="0">
                    <a:moveTo>
                      <a:pt x="0" y="0"/>
                    </a:moveTo>
                    <a:cubicBezTo>
                      <a:pt x="275678" y="21173"/>
                      <a:pt x="471022" y="-775"/>
                      <a:pt x="625529" y="0"/>
                    </a:cubicBezTo>
                    <a:cubicBezTo>
                      <a:pt x="780036" y="775"/>
                      <a:pt x="979106" y="-6630"/>
                      <a:pt x="1277122" y="0"/>
                    </a:cubicBezTo>
                    <a:cubicBezTo>
                      <a:pt x="1575138" y="6630"/>
                      <a:pt x="1792101" y="-22166"/>
                      <a:pt x="1928715" y="0"/>
                    </a:cubicBezTo>
                    <a:cubicBezTo>
                      <a:pt x="2065329" y="22166"/>
                      <a:pt x="2407639" y="-2193"/>
                      <a:pt x="2606371" y="0"/>
                    </a:cubicBezTo>
                    <a:cubicBezTo>
                      <a:pt x="2588458" y="303609"/>
                      <a:pt x="2579644" y="504761"/>
                      <a:pt x="2606371" y="687690"/>
                    </a:cubicBezTo>
                    <a:cubicBezTo>
                      <a:pt x="2412167" y="683612"/>
                      <a:pt x="2144566" y="704895"/>
                      <a:pt x="1954778" y="687690"/>
                    </a:cubicBezTo>
                    <a:cubicBezTo>
                      <a:pt x="1764990" y="670485"/>
                      <a:pt x="1603540" y="661883"/>
                      <a:pt x="1355313" y="687690"/>
                    </a:cubicBezTo>
                    <a:cubicBezTo>
                      <a:pt x="1107086" y="713497"/>
                      <a:pt x="987810" y="689743"/>
                      <a:pt x="755848" y="687690"/>
                    </a:cubicBezTo>
                    <a:cubicBezTo>
                      <a:pt x="523887" y="685637"/>
                      <a:pt x="173276" y="668847"/>
                      <a:pt x="0" y="687690"/>
                    </a:cubicBezTo>
                    <a:cubicBezTo>
                      <a:pt x="22764" y="378947"/>
                      <a:pt x="-17423" y="267336"/>
                      <a:pt x="0" y="0"/>
                    </a:cubicBezTo>
                    <a:close/>
                  </a:path>
                  <a:path w="2606371" h="687690" stroke="0" extrusionOk="0">
                    <a:moveTo>
                      <a:pt x="0" y="0"/>
                    </a:moveTo>
                    <a:cubicBezTo>
                      <a:pt x="312065" y="24802"/>
                      <a:pt x="469183" y="24445"/>
                      <a:pt x="625529" y="0"/>
                    </a:cubicBezTo>
                    <a:cubicBezTo>
                      <a:pt x="781875" y="-24445"/>
                      <a:pt x="969862" y="-22297"/>
                      <a:pt x="1198931" y="0"/>
                    </a:cubicBezTo>
                    <a:cubicBezTo>
                      <a:pt x="1428000" y="22297"/>
                      <a:pt x="1667941" y="-31161"/>
                      <a:pt x="1902651" y="0"/>
                    </a:cubicBezTo>
                    <a:cubicBezTo>
                      <a:pt x="2137361" y="31161"/>
                      <a:pt x="2341912" y="28455"/>
                      <a:pt x="2606371" y="0"/>
                    </a:cubicBezTo>
                    <a:cubicBezTo>
                      <a:pt x="2574716" y="290458"/>
                      <a:pt x="2615404" y="437292"/>
                      <a:pt x="2606371" y="687690"/>
                    </a:cubicBezTo>
                    <a:cubicBezTo>
                      <a:pt x="2348147" y="716964"/>
                      <a:pt x="2248879" y="698825"/>
                      <a:pt x="2006906" y="687690"/>
                    </a:cubicBezTo>
                    <a:cubicBezTo>
                      <a:pt x="1764934" y="676555"/>
                      <a:pt x="1655988" y="705204"/>
                      <a:pt x="1407440" y="687690"/>
                    </a:cubicBezTo>
                    <a:cubicBezTo>
                      <a:pt x="1158892" y="670176"/>
                      <a:pt x="882550" y="702233"/>
                      <a:pt x="703720" y="687690"/>
                    </a:cubicBezTo>
                    <a:cubicBezTo>
                      <a:pt x="524890" y="673147"/>
                      <a:pt x="144347" y="716941"/>
                      <a:pt x="0" y="687690"/>
                    </a:cubicBezTo>
                    <a:cubicBezTo>
                      <a:pt x="22153" y="419003"/>
                      <a:pt x="15846" y="151178"/>
                      <a:pt x="0" y="0"/>
                    </a:cubicBezTo>
                    <a:close/>
                  </a:path>
                </a:pathLst>
              </a:custGeom>
              <a:solidFill>
                <a:schemeClr val="accent1">
                  <a:lumMod val="20000"/>
                  <a:lumOff val="80000"/>
                </a:schemeClr>
              </a:solidFill>
              <a:ln w="76200">
                <a:solidFill>
                  <a:srgbClr val="FB44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字魂64号-萌趣软糖体"/>
                </a:endParaRPr>
              </a:p>
            </p:txBody>
          </p:sp>
          <p:pic>
            <p:nvPicPr>
              <p:cNvPr id="20" name="Picture 19">
                <a:extLst>
                  <a:ext uri="{FF2B5EF4-FFF2-40B4-BE49-F238E27FC236}">
                    <a16:creationId xmlns:a16="http://schemas.microsoft.com/office/drawing/2014/main" id="{4D992133-C699-489B-9B0D-30BC3BDFE14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98352">
                            <a14:foregroundMark x1="32418" y1="21283" x2="38462" y2="22741"/>
                            <a14:foregroundMark x1="51099" y1="25559" x2="60714" y2="30224"/>
                            <a14:foregroundMark x1="31319" y1="60253" x2="46978" y2="74150"/>
                          </a14:backgroundRemoval>
                        </a14:imgEffect>
                      </a14:imgLayer>
                    </a14:imgProps>
                  </a:ext>
                  <a:ext uri="{28A0092B-C50C-407E-A947-70E740481C1C}">
                    <a14:useLocalDpi xmlns:a14="http://schemas.microsoft.com/office/drawing/2010/main" val="0"/>
                  </a:ext>
                </a:extLst>
              </a:blip>
              <a:stretch>
                <a:fillRect/>
              </a:stretch>
            </p:blipFill>
            <p:spPr>
              <a:xfrm>
                <a:off x="2809811" y="4873548"/>
                <a:ext cx="1314580" cy="1499210"/>
              </a:xfrm>
              <a:prstGeom prst="rect">
                <a:avLst/>
              </a:prstGeom>
            </p:spPr>
          </p:pic>
        </p:grpSp>
        <p:sp>
          <p:nvSpPr>
            <p:cNvPr id="18" name="TextBox 17">
              <a:extLst>
                <a:ext uri="{FF2B5EF4-FFF2-40B4-BE49-F238E27FC236}">
                  <a16:creationId xmlns:a16="http://schemas.microsoft.com/office/drawing/2014/main" id="{5BA1CACC-98B0-4CD5-9AA8-75C3859EA0AF}"/>
                </a:ext>
              </a:extLst>
            </p:cNvPr>
            <p:cNvSpPr txBox="1"/>
            <p:nvPr/>
          </p:nvSpPr>
          <p:spPr>
            <a:xfrm>
              <a:off x="-6515751" y="5410908"/>
              <a:ext cx="466220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Kiến</a:t>
              </a:r>
              <a:r>
                <a:rPr kumimoji="0" lang="en-US" sz="44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44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trúc</a:t>
              </a:r>
              <a:r>
                <a:rPr kumimoji="0" lang="en-US" sz="44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44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sư</a:t>
              </a:r>
              <a:r>
                <a:rPr kumimoji="0" lang="en-US" sz="44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rPr>
                <a:t> </a:t>
              </a:r>
            </a:p>
          </p:txBody>
        </p:sp>
      </p:grpSp>
      <p:sp>
        <p:nvSpPr>
          <p:cNvPr id="10" name="Arrow: Left 9">
            <a:hlinkClick r:id="rId7" action="ppaction://hlinksldjump"/>
            <a:extLst>
              <a:ext uri="{FF2B5EF4-FFF2-40B4-BE49-F238E27FC236}">
                <a16:creationId xmlns:a16="http://schemas.microsoft.com/office/drawing/2014/main" id="{8308B866-517D-41BC-9564-1D2D6173C3CA}"/>
              </a:ext>
            </a:extLst>
          </p:cNvPr>
          <p:cNvSpPr/>
          <p:nvPr/>
        </p:nvSpPr>
        <p:spPr>
          <a:xfrm>
            <a:off x="621102" y="5786588"/>
            <a:ext cx="1052716" cy="542024"/>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pic>
        <p:nvPicPr>
          <p:cNvPr id="3074" name="Picture 2" descr="Bạn có thể ĐOÁN TÊN NGHỀ NGHIỆP qua hình ảnh? | Thư Giãn Hữu Ích - YouTube">
            <a:extLst>
              <a:ext uri="{FF2B5EF4-FFF2-40B4-BE49-F238E27FC236}">
                <a16:creationId xmlns:a16="http://schemas.microsoft.com/office/drawing/2014/main" id="{08E901D0-1595-4563-A06D-77D10D259DB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8191" y="528637"/>
            <a:ext cx="8266043" cy="38147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969041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3.54167E-6 4.44444E-6 L 0.8681 -0.00047 " pathEditMode="relative" rAng="0" ptsTypes="AA">
                                      <p:cBhvr>
                                        <p:cTn id="6" dur="2000" fill="hold"/>
                                        <p:tgtEl>
                                          <p:spTgt spid="16"/>
                                        </p:tgtEl>
                                        <p:attrNameLst>
                                          <p:attrName>ppt_x</p:attrName>
                                          <p:attrName>ppt_y</p:attrName>
                                        </p:attrNameLst>
                                      </p:cBhvr>
                                      <p:rCtr x="43398" y="-23"/>
                                    </p:animMotion>
                                  </p:childTnLst>
                                  <p:subTnLst>
                                    <p:audio>
                                      <p:cMediaNode>
                                        <p:cTn display="0" masterRel="sameClick">
                                          <p:stCondLst>
                                            <p:cond evt="begin" delay="0">
                                              <p:tn val="5"/>
                                            </p:cond>
                                          </p:stCondLst>
                                          <p:endCondLst>
                                            <p:cond evt="onStopAudio" delay="0">
                                              <p:tgtEl>
                                                <p:sldTgt/>
                                              </p:tgtEl>
                                            </p:cond>
                                          </p:endCondLst>
                                        </p:cTn>
                                        <p:tgtEl>
                                          <p:sndTgt r:embed="rId4"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ài hát Lớn lên em muốn làm gì_v720P">
            <a:hlinkClick r:id="" action="ppaction://media"/>
            <a:extLst>
              <a:ext uri="{FF2B5EF4-FFF2-40B4-BE49-F238E27FC236}">
                <a16:creationId xmlns:a16="http://schemas.microsoft.com/office/drawing/2014/main" id="{6055B285-7962-30CD-D41A-B2A2C22BA0B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720797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1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F98DC-E327-912E-BEFA-F88CE4839D02}"/>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315C1F59-AC38-082C-566A-08C284559E36}"/>
              </a:ext>
            </a:extLst>
          </p:cNvPr>
          <p:cNvGrpSpPr/>
          <p:nvPr/>
        </p:nvGrpSpPr>
        <p:grpSpPr>
          <a:xfrm>
            <a:off x="-7572319" y="4727727"/>
            <a:ext cx="6359590" cy="1680260"/>
            <a:chOff x="-7693089" y="4883002"/>
            <a:chExt cx="6359590" cy="1680260"/>
          </a:xfrm>
        </p:grpSpPr>
        <p:grpSp>
          <p:nvGrpSpPr>
            <p:cNvPr id="17" name="Group 16">
              <a:extLst>
                <a:ext uri="{FF2B5EF4-FFF2-40B4-BE49-F238E27FC236}">
                  <a16:creationId xmlns:a16="http://schemas.microsoft.com/office/drawing/2014/main" id="{60CD8019-A473-6320-D75D-7568310AA5D6}"/>
                </a:ext>
              </a:extLst>
            </p:cNvPr>
            <p:cNvGrpSpPr/>
            <p:nvPr/>
          </p:nvGrpSpPr>
          <p:grpSpPr>
            <a:xfrm>
              <a:off x="-7693089" y="4883002"/>
              <a:ext cx="6359590" cy="1680260"/>
              <a:chOff x="2809811" y="4873548"/>
              <a:chExt cx="6359590" cy="1680260"/>
            </a:xfrm>
          </p:grpSpPr>
          <p:sp>
            <p:nvSpPr>
              <p:cNvPr id="19" name="矩形 9">
                <a:extLst>
                  <a:ext uri="{FF2B5EF4-FFF2-40B4-BE49-F238E27FC236}">
                    <a16:creationId xmlns:a16="http://schemas.microsoft.com/office/drawing/2014/main" id="{87E8A73D-B384-56C1-DDBF-121292FA63FF}"/>
                  </a:ext>
                </a:extLst>
              </p:cNvPr>
              <p:cNvSpPr/>
              <p:nvPr/>
            </p:nvSpPr>
            <p:spPr>
              <a:xfrm>
                <a:off x="3467101" y="5054599"/>
                <a:ext cx="5702300" cy="1499209"/>
              </a:xfrm>
              <a:custGeom>
                <a:avLst/>
                <a:gdLst>
                  <a:gd name="connsiteX0" fmla="*/ 0 w 2606371"/>
                  <a:gd name="connsiteY0" fmla="*/ 0 h 687690"/>
                  <a:gd name="connsiteX1" fmla="*/ 625529 w 2606371"/>
                  <a:gd name="connsiteY1" fmla="*/ 0 h 687690"/>
                  <a:gd name="connsiteX2" fmla="*/ 1277122 w 2606371"/>
                  <a:gd name="connsiteY2" fmla="*/ 0 h 687690"/>
                  <a:gd name="connsiteX3" fmla="*/ 1928715 w 2606371"/>
                  <a:gd name="connsiteY3" fmla="*/ 0 h 687690"/>
                  <a:gd name="connsiteX4" fmla="*/ 2606371 w 2606371"/>
                  <a:gd name="connsiteY4" fmla="*/ 0 h 687690"/>
                  <a:gd name="connsiteX5" fmla="*/ 2606371 w 2606371"/>
                  <a:gd name="connsiteY5" fmla="*/ 687690 h 687690"/>
                  <a:gd name="connsiteX6" fmla="*/ 1954778 w 2606371"/>
                  <a:gd name="connsiteY6" fmla="*/ 687690 h 687690"/>
                  <a:gd name="connsiteX7" fmla="*/ 1355313 w 2606371"/>
                  <a:gd name="connsiteY7" fmla="*/ 687690 h 687690"/>
                  <a:gd name="connsiteX8" fmla="*/ 755848 w 2606371"/>
                  <a:gd name="connsiteY8" fmla="*/ 687690 h 687690"/>
                  <a:gd name="connsiteX9" fmla="*/ 0 w 2606371"/>
                  <a:gd name="connsiteY9" fmla="*/ 687690 h 687690"/>
                  <a:gd name="connsiteX10" fmla="*/ 0 w 2606371"/>
                  <a:gd name="connsiteY10" fmla="*/ 0 h 68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371" h="687690" fill="none" extrusionOk="0">
                    <a:moveTo>
                      <a:pt x="0" y="0"/>
                    </a:moveTo>
                    <a:cubicBezTo>
                      <a:pt x="275678" y="21173"/>
                      <a:pt x="471022" y="-775"/>
                      <a:pt x="625529" y="0"/>
                    </a:cubicBezTo>
                    <a:cubicBezTo>
                      <a:pt x="780036" y="775"/>
                      <a:pt x="979106" y="-6630"/>
                      <a:pt x="1277122" y="0"/>
                    </a:cubicBezTo>
                    <a:cubicBezTo>
                      <a:pt x="1575138" y="6630"/>
                      <a:pt x="1792101" y="-22166"/>
                      <a:pt x="1928715" y="0"/>
                    </a:cubicBezTo>
                    <a:cubicBezTo>
                      <a:pt x="2065329" y="22166"/>
                      <a:pt x="2407639" y="-2193"/>
                      <a:pt x="2606371" y="0"/>
                    </a:cubicBezTo>
                    <a:cubicBezTo>
                      <a:pt x="2588458" y="303609"/>
                      <a:pt x="2579644" y="504761"/>
                      <a:pt x="2606371" y="687690"/>
                    </a:cubicBezTo>
                    <a:cubicBezTo>
                      <a:pt x="2412167" y="683612"/>
                      <a:pt x="2144566" y="704895"/>
                      <a:pt x="1954778" y="687690"/>
                    </a:cubicBezTo>
                    <a:cubicBezTo>
                      <a:pt x="1764990" y="670485"/>
                      <a:pt x="1603540" y="661883"/>
                      <a:pt x="1355313" y="687690"/>
                    </a:cubicBezTo>
                    <a:cubicBezTo>
                      <a:pt x="1107086" y="713497"/>
                      <a:pt x="987810" y="689743"/>
                      <a:pt x="755848" y="687690"/>
                    </a:cubicBezTo>
                    <a:cubicBezTo>
                      <a:pt x="523887" y="685637"/>
                      <a:pt x="173276" y="668847"/>
                      <a:pt x="0" y="687690"/>
                    </a:cubicBezTo>
                    <a:cubicBezTo>
                      <a:pt x="22764" y="378947"/>
                      <a:pt x="-17423" y="267336"/>
                      <a:pt x="0" y="0"/>
                    </a:cubicBezTo>
                    <a:close/>
                  </a:path>
                  <a:path w="2606371" h="687690" stroke="0" extrusionOk="0">
                    <a:moveTo>
                      <a:pt x="0" y="0"/>
                    </a:moveTo>
                    <a:cubicBezTo>
                      <a:pt x="312065" y="24802"/>
                      <a:pt x="469183" y="24445"/>
                      <a:pt x="625529" y="0"/>
                    </a:cubicBezTo>
                    <a:cubicBezTo>
                      <a:pt x="781875" y="-24445"/>
                      <a:pt x="969862" y="-22297"/>
                      <a:pt x="1198931" y="0"/>
                    </a:cubicBezTo>
                    <a:cubicBezTo>
                      <a:pt x="1428000" y="22297"/>
                      <a:pt x="1667941" y="-31161"/>
                      <a:pt x="1902651" y="0"/>
                    </a:cubicBezTo>
                    <a:cubicBezTo>
                      <a:pt x="2137361" y="31161"/>
                      <a:pt x="2341912" y="28455"/>
                      <a:pt x="2606371" y="0"/>
                    </a:cubicBezTo>
                    <a:cubicBezTo>
                      <a:pt x="2574716" y="290458"/>
                      <a:pt x="2615404" y="437292"/>
                      <a:pt x="2606371" y="687690"/>
                    </a:cubicBezTo>
                    <a:cubicBezTo>
                      <a:pt x="2348147" y="716964"/>
                      <a:pt x="2248879" y="698825"/>
                      <a:pt x="2006906" y="687690"/>
                    </a:cubicBezTo>
                    <a:cubicBezTo>
                      <a:pt x="1764934" y="676555"/>
                      <a:pt x="1655988" y="705204"/>
                      <a:pt x="1407440" y="687690"/>
                    </a:cubicBezTo>
                    <a:cubicBezTo>
                      <a:pt x="1158892" y="670176"/>
                      <a:pt x="882550" y="702233"/>
                      <a:pt x="703720" y="687690"/>
                    </a:cubicBezTo>
                    <a:cubicBezTo>
                      <a:pt x="524890" y="673147"/>
                      <a:pt x="144347" y="716941"/>
                      <a:pt x="0" y="687690"/>
                    </a:cubicBezTo>
                    <a:cubicBezTo>
                      <a:pt x="22153" y="419003"/>
                      <a:pt x="15846" y="151178"/>
                      <a:pt x="0" y="0"/>
                    </a:cubicBezTo>
                    <a:close/>
                  </a:path>
                </a:pathLst>
              </a:custGeom>
              <a:solidFill>
                <a:schemeClr val="accent1">
                  <a:lumMod val="20000"/>
                  <a:lumOff val="80000"/>
                </a:schemeClr>
              </a:solidFill>
              <a:ln w="76200">
                <a:solidFill>
                  <a:srgbClr val="FB44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Cambria" panose="02040503050406030204" pitchFamily="18" charset="0"/>
                  <a:ea typeface="字魂64号-萌趣软糖体"/>
                </a:endParaRPr>
              </a:p>
            </p:txBody>
          </p:sp>
          <p:pic>
            <p:nvPicPr>
              <p:cNvPr id="20" name="Picture 19">
                <a:extLst>
                  <a:ext uri="{FF2B5EF4-FFF2-40B4-BE49-F238E27FC236}">
                    <a16:creationId xmlns:a16="http://schemas.microsoft.com/office/drawing/2014/main" id="{FAA6130D-FE92-07B3-BE66-616497758931}"/>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98352">
                            <a14:foregroundMark x1="32418" y1="21283" x2="38462" y2="22741"/>
                            <a14:foregroundMark x1="51099" y1="25559" x2="60714" y2="30224"/>
                            <a14:foregroundMark x1="31319" y1="60253" x2="46978" y2="74150"/>
                          </a14:backgroundRemoval>
                        </a14:imgEffect>
                      </a14:imgLayer>
                    </a14:imgProps>
                  </a:ext>
                  <a:ext uri="{28A0092B-C50C-407E-A947-70E740481C1C}">
                    <a14:useLocalDpi xmlns:a14="http://schemas.microsoft.com/office/drawing/2010/main" val="0"/>
                  </a:ext>
                </a:extLst>
              </a:blip>
              <a:stretch>
                <a:fillRect/>
              </a:stretch>
            </p:blipFill>
            <p:spPr>
              <a:xfrm>
                <a:off x="2809811" y="4873548"/>
                <a:ext cx="1314580" cy="1499210"/>
              </a:xfrm>
              <a:prstGeom prst="rect">
                <a:avLst/>
              </a:prstGeom>
            </p:spPr>
          </p:pic>
        </p:grpSp>
        <p:sp>
          <p:nvSpPr>
            <p:cNvPr id="18" name="TextBox 17">
              <a:extLst>
                <a:ext uri="{FF2B5EF4-FFF2-40B4-BE49-F238E27FC236}">
                  <a16:creationId xmlns:a16="http://schemas.microsoft.com/office/drawing/2014/main" id="{DD591D01-D8BC-8038-A216-3AF82F96790F}"/>
                </a:ext>
              </a:extLst>
            </p:cNvPr>
            <p:cNvSpPr txBox="1"/>
            <p:nvPr/>
          </p:nvSpPr>
          <p:spPr>
            <a:xfrm>
              <a:off x="-6515751" y="5410908"/>
              <a:ext cx="466220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b="1" dirty="0" err="1">
                  <a:solidFill>
                    <a:srgbClr val="000000"/>
                  </a:solidFill>
                  <a:latin typeface="Cambria" panose="02040503050406030204" pitchFamily="18" charset="0"/>
                  <a:ea typeface="Cambria" panose="02040503050406030204" pitchFamily="18" charset="0"/>
                  <a:cs typeface="Arial" panose="020B0604020202020204" pitchFamily="34" charset="0"/>
                </a:rPr>
                <a:t>Nhà</a:t>
              </a:r>
              <a:r>
                <a:rPr lang="en-US" sz="5400" b="1" dirty="0">
                  <a:solidFill>
                    <a:srgbClr val="000000"/>
                  </a:solidFill>
                  <a:latin typeface="Cambria" panose="02040503050406030204" pitchFamily="18" charset="0"/>
                  <a:ea typeface="Cambria" panose="02040503050406030204" pitchFamily="18" charset="0"/>
                  <a:cs typeface="Arial" panose="020B0604020202020204" pitchFamily="34" charset="0"/>
                </a:rPr>
                <a:t> </a:t>
              </a:r>
              <a:r>
                <a:rPr lang="en-US" sz="5400" b="1" dirty="0" err="1">
                  <a:solidFill>
                    <a:srgbClr val="000000"/>
                  </a:solidFill>
                  <a:latin typeface="Cambria" panose="02040503050406030204" pitchFamily="18" charset="0"/>
                  <a:ea typeface="Cambria" panose="02040503050406030204" pitchFamily="18" charset="0"/>
                  <a:cs typeface="Arial" panose="020B0604020202020204" pitchFamily="34" charset="0"/>
                </a:rPr>
                <a:t>báo</a:t>
              </a:r>
              <a:endParaRPr kumimoji="0" lang="en-US" sz="54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grpSp>
      <p:sp>
        <p:nvSpPr>
          <p:cNvPr id="10" name="Arrow: Left 9">
            <a:hlinkClick r:id="rId7" action="ppaction://hlinksldjump"/>
            <a:extLst>
              <a:ext uri="{FF2B5EF4-FFF2-40B4-BE49-F238E27FC236}">
                <a16:creationId xmlns:a16="http://schemas.microsoft.com/office/drawing/2014/main" id="{47FD7097-7884-6976-1145-0E826AAE1535}"/>
              </a:ext>
            </a:extLst>
          </p:cNvPr>
          <p:cNvSpPr/>
          <p:nvPr/>
        </p:nvSpPr>
        <p:spPr>
          <a:xfrm>
            <a:off x="621102" y="5786588"/>
            <a:ext cx="1052716" cy="542024"/>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pic>
        <p:nvPicPr>
          <p:cNvPr id="1026" name="Picture 2" descr="Câu Đố Đoán Tên Nghề Nghiệp Qua Hình Ảnh | Nhanh Trí">
            <a:extLst>
              <a:ext uri="{FF2B5EF4-FFF2-40B4-BE49-F238E27FC236}">
                <a16:creationId xmlns:a16="http://schemas.microsoft.com/office/drawing/2014/main" id="{D231E7C5-2C30-C3B6-B0AB-44180C9401E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5210" y="515101"/>
            <a:ext cx="9232232" cy="519313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84952426"/>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3.54167E-6 4.44444E-6 L 0.8681 -0.00047 " pathEditMode="relative" rAng="0" ptsTypes="AA">
                                      <p:cBhvr>
                                        <p:cTn id="6" dur="2000" fill="hold"/>
                                        <p:tgtEl>
                                          <p:spTgt spid="16"/>
                                        </p:tgtEl>
                                        <p:attrNameLst>
                                          <p:attrName>ppt_x</p:attrName>
                                          <p:attrName>ppt_y</p:attrName>
                                        </p:attrNameLst>
                                      </p:cBhvr>
                                      <p:rCtr x="43398" y="-23"/>
                                    </p:animMotion>
                                  </p:childTnLst>
                                  <p:subTnLst>
                                    <p:audio>
                                      <p:cMediaNode>
                                        <p:cTn display="0" masterRel="sameClick">
                                          <p:stCondLst>
                                            <p:cond evt="begin" delay="0">
                                              <p:tn val="5"/>
                                            </p:cond>
                                          </p:stCondLst>
                                          <p:endCondLst>
                                            <p:cond evt="onStopAudio" delay="0">
                                              <p:tgtEl>
                                                <p:sldTgt/>
                                              </p:tgtEl>
                                            </p:cond>
                                          </p:endCondLst>
                                        </p:cTn>
                                        <p:tgtEl>
                                          <p:sndTgt r:embed="rId4"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63B8A4FF-D520-4AC9-9C31-0B02470BBB23}"/>
              </a:ext>
            </a:extLst>
          </p:cNvPr>
          <p:cNvSpPr txBox="1"/>
          <p:nvPr/>
        </p:nvSpPr>
        <p:spPr>
          <a:xfrm>
            <a:off x="3598849" y="827397"/>
            <a:ext cx="5091595" cy="830997"/>
          </a:xfrm>
          <a:prstGeom prst="rect">
            <a:avLst/>
          </a:prstGeom>
          <a:ln w="28575">
            <a:prstDash val="sysDash"/>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800" dirty="0" err="1">
                <a:solidFill>
                  <a:srgbClr val="002060"/>
                </a:solidFill>
                <a:latin typeface="Arial" panose="020B0604020202020204" pitchFamily="34" charset="0"/>
                <a:cs typeface="Arial" panose="020B0604020202020204" pitchFamily="34" charset="0"/>
              </a:rPr>
              <a:t>Về</a:t>
            </a:r>
            <a:r>
              <a:rPr lang="en-US" sz="4800" dirty="0">
                <a:solidFill>
                  <a:srgbClr val="002060"/>
                </a:solidFill>
                <a:latin typeface="Arial" panose="020B0604020202020204" pitchFamily="34" charset="0"/>
                <a:cs typeface="Arial" panose="020B0604020202020204" pitchFamily="34" charset="0"/>
              </a:rPr>
              <a:t> </a:t>
            </a:r>
            <a:r>
              <a:rPr lang="en-US" sz="4800" dirty="0" err="1">
                <a:solidFill>
                  <a:srgbClr val="002060"/>
                </a:solidFill>
                <a:latin typeface="Arial" panose="020B0604020202020204" pitchFamily="34" charset="0"/>
                <a:cs typeface="Arial" panose="020B0604020202020204" pitchFamily="34" charset="0"/>
              </a:rPr>
              <a:t>nhà</a:t>
            </a:r>
            <a:endParaRPr kumimoji="0" lang="vi-VN" sz="48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pic>
        <p:nvPicPr>
          <p:cNvPr id="20" name="Picture 2">
            <a:extLst>
              <a:ext uri="{FF2B5EF4-FFF2-40B4-BE49-F238E27FC236}">
                <a16:creationId xmlns:a16="http://schemas.microsoft.com/office/drawing/2014/main" id="{6CA9BDFE-B330-4723-A35F-E05468BE25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55" y="2128289"/>
            <a:ext cx="2830220" cy="4774053"/>
          </a:xfrm>
          <a:prstGeom prst="rect">
            <a:avLst/>
          </a:prstGeom>
        </p:spPr>
      </p:pic>
      <p:pic>
        <p:nvPicPr>
          <p:cNvPr id="22" name="Picture 3">
            <a:extLst>
              <a:ext uri="{FF2B5EF4-FFF2-40B4-BE49-F238E27FC236}">
                <a16:creationId xmlns:a16="http://schemas.microsoft.com/office/drawing/2014/main" id="{253AD7BC-540E-480E-89B7-6419D0B934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6530" y="2478068"/>
            <a:ext cx="2785077" cy="4430906"/>
          </a:xfrm>
          <a:prstGeom prst="rect">
            <a:avLst/>
          </a:prstGeom>
        </p:spPr>
      </p:pic>
      <p:sp>
        <p:nvSpPr>
          <p:cNvPr id="24" name="TextBox 23">
            <a:extLst>
              <a:ext uri="{FF2B5EF4-FFF2-40B4-BE49-F238E27FC236}">
                <a16:creationId xmlns:a16="http://schemas.microsoft.com/office/drawing/2014/main" id="{7FFED636-5D23-40FD-846E-15CC8CCA8D96}"/>
              </a:ext>
            </a:extLst>
          </p:cNvPr>
          <p:cNvSpPr txBox="1"/>
          <p:nvPr/>
        </p:nvSpPr>
        <p:spPr>
          <a:xfrm>
            <a:off x="2381143" y="3109824"/>
            <a:ext cx="7516494" cy="2669064"/>
          </a:xfrm>
          <a:prstGeom prst="rect">
            <a:avLst/>
          </a:prstGeom>
          <a:solidFill>
            <a:schemeClr val="accent2">
              <a:lumMod val="20000"/>
              <a:lumOff val="80000"/>
            </a:schemeClr>
          </a:solidFill>
          <a:ln w="38100">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marL="342900" lvl="0" indent="-342900" algn="just">
              <a:lnSpc>
                <a:spcPct val="115000"/>
              </a:lnSpc>
              <a:spcAft>
                <a:spcPts val="1000"/>
              </a:spcAft>
              <a:buFont typeface="Arial" panose="020B0604020202020204" pitchFamily="34" charset="0"/>
              <a:buChar char="•"/>
            </a:pPr>
            <a:r>
              <a:rPr lang="vi-VN" sz="2800" b="1" dirty="0">
                <a:solidFill>
                  <a:prstClr val="black"/>
                </a:solidFill>
                <a:latin typeface="Calibri" panose="020F0502020204030204" pitchFamily="34" charset="0"/>
                <a:ea typeface="Calibri" panose="020F0502020204030204" pitchFamily="34" charset="0"/>
                <a:cs typeface="Calibri" panose="020F0502020204030204" pitchFamily="34" charset="0"/>
              </a:rPr>
              <a:t>Kể cho người thân nghe về nghề nghiệp mình yêu thích.</a:t>
            </a:r>
            <a:r>
              <a:rPr lang="en-US" sz="28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vi-VN" sz="2800" b="1" dirty="0">
                <a:solidFill>
                  <a:prstClr val="black"/>
                </a:solidFill>
                <a:latin typeface="Calibri" panose="020F0502020204030204" pitchFamily="34" charset="0"/>
                <a:ea typeface="Calibri" panose="020F0502020204030204" pitchFamily="34" charset="0"/>
                <a:cs typeface="Calibri" panose="020F0502020204030204" pitchFamily="34" charset="0"/>
              </a:rPr>
              <a:t>Nhờ ngưởi thân hỗ trợ thực hiện kế hoạch rèn luyện của mình</a:t>
            </a:r>
          </a:p>
          <a:p>
            <a:pPr marL="342900" lvl="0" indent="-342900" algn="just">
              <a:lnSpc>
                <a:spcPct val="115000"/>
              </a:lnSpc>
              <a:spcAft>
                <a:spcPts val="1000"/>
              </a:spcAft>
              <a:buFont typeface="Arial" panose="020B0604020202020204" pitchFamily="34" charset="0"/>
              <a:buChar char="•"/>
            </a:pPr>
            <a:r>
              <a:rPr lang="vi-VN" sz="2800" b="1" dirty="0">
                <a:solidFill>
                  <a:prstClr val="black"/>
                </a:solidFill>
                <a:latin typeface="Calibri" panose="020F0502020204030204" pitchFamily="34" charset="0"/>
                <a:ea typeface="Calibri" panose="020F0502020204030204" pitchFamily="34" charset="0"/>
                <a:cs typeface="Calibri" panose="020F0502020204030204" pitchFamily="34" charset="0"/>
              </a:rPr>
              <a:t>Tìm hiểu thông tin về một người giỏi nghề mà em yêu thích. </a:t>
            </a:r>
          </a:p>
        </p:txBody>
      </p:sp>
      <p:sp>
        <p:nvSpPr>
          <p:cNvPr id="28" name="Arrow: Down 27">
            <a:extLst>
              <a:ext uri="{FF2B5EF4-FFF2-40B4-BE49-F238E27FC236}">
                <a16:creationId xmlns:a16="http://schemas.microsoft.com/office/drawing/2014/main" id="{17818AE2-0EA4-4BB5-B8D9-1E3B8769F5BF}"/>
              </a:ext>
            </a:extLst>
          </p:cNvPr>
          <p:cNvSpPr/>
          <p:nvPr/>
        </p:nvSpPr>
        <p:spPr>
          <a:xfrm>
            <a:off x="5613493" y="1663487"/>
            <a:ext cx="940587" cy="1394138"/>
          </a:xfrm>
          <a:prstGeom prst="downArrow">
            <a:avLst/>
          </a:prstGeom>
          <a:solidFill>
            <a:srgbClr val="FFFF00"/>
          </a:solidFill>
          <a:ln>
            <a:solidFill>
              <a:schemeClr val="tx1"/>
            </a:solidFill>
            <a:prstDash val="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800" b="0" i="0" u="none" strike="noStrike" kern="1200" cap="none" spc="0" normalizeH="0" baseline="0" noProof="0" dirty="0" err="1">
              <a:ln>
                <a:noFill/>
              </a:ln>
              <a:solidFill>
                <a:srgbClr val="FF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3189575104"/>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4E912BE-5A64-4165-BF16-0C7F5DA2A5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611517"/>
            <a:ext cx="12192000" cy="3611880"/>
          </a:xfrm>
          <a:prstGeom prst="rect">
            <a:avLst/>
          </a:prstGeom>
        </p:spPr>
      </p:pic>
      <p:pic>
        <p:nvPicPr>
          <p:cNvPr id="2" name="Picture 1">
            <a:extLst>
              <a:ext uri="{FF2B5EF4-FFF2-40B4-BE49-F238E27FC236}">
                <a16:creationId xmlns:a16="http://schemas.microsoft.com/office/drawing/2014/main" id="{ED7743A3-3CD5-4C9E-9AC7-54ED437EFA8B}"/>
              </a:ext>
            </a:extLst>
          </p:cNvPr>
          <p:cNvPicPr>
            <a:picLocks noChangeAspect="1"/>
          </p:cNvPicPr>
          <p:nvPr/>
        </p:nvPicPr>
        <p:blipFill>
          <a:blip r:embed="rId5"/>
          <a:stretch>
            <a:fillRect/>
          </a:stretch>
        </p:blipFill>
        <p:spPr>
          <a:xfrm>
            <a:off x="918433" y="459612"/>
            <a:ext cx="9736156" cy="3151905"/>
          </a:xfrm>
          <a:prstGeom prst="rect">
            <a:avLst/>
          </a:prstGeom>
        </p:spPr>
      </p:pic>
    </p:spTree>
    <p:custDataLst>
      <p:tags r:id="rId1"/>
    </p:custDataLst>
    <p:extLst>
      <p:ext uri="{BB962C8B-B14F-4D97-AF65-F5344CB8AC3E}">
        <p14:creationId xmlns:p14="http://schemas.microsoft.com/office/powerpoint/2010/main" val="3600943101"/>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Rectangle: Rounded Corners 8">
            <a:extLst>
              <a:ext uri="{FF2B5EF4-FFF2-40B4-BE49-F238E27FC236}">
                <a16:creationId xmlns:a16="http://schemas.microsoft.com/office/drawing/2014/main" id="{84561F48-201E-F8F3-2B6A-B64A82E272F0}"/>
              </a:ext>
            </a:extLst>
          </p:cNvPr>
          <p:cNvSpPr/>
          <p:nvPr/>
        </p:nvSpPr>
        <p:spPr>
          <a:xfrm>
            <a:off x="1600201" y="313159"/>
            <a:ext cx="8444132" cy="4441721"/>
          </a:xfrm>
          <a:custGeom>
            <a:avLst/>
            <a:gdLst>
              <a:gd name="connsiteX0" fmla="*/ 0 w 8444132"/>
              <a:gd name="connsiteY0" fmla="*/ 444615 h 4441721"/>
              <a:gd name="connsiteX1" fmla="*/ 361824 w 8444132"/>
              <a:gd name="connsiteY1" fmla="*/ 0 h 4441721"/>
              <a:gd name="connsiteX2" fmla="*/ 8082306 w 8444132"/>
              <a:gd name="connsiteY2" fmla="*/ 0 h 4441721"/>
              <a:gd name="connsiteX3" fmla="*/ 8444132 w 8444132"/>
              <a:gd name="connsiteY3" fmla="*/ 444615 h 4441721"/>
              <a:gd name="connsiteX4" fmla="*/ 8444132 w 8444132"/>
              <a:gd name="connsiteY4" fmla="*/ 3997104 h 4441721"/>
              <a:gd name="connsiteX5" fmla="*/ 8082306 w 8444132"/>
              <a:gd name="connsiteY5" fmla="*/ 4441721 h 4441721"/>
              <a:gd name="connsiteX6" fmla="*/ 361824 w 8444132"/>
              <a:gd name="connsiteY6" fmla="*/ 4441721 h 4441721"/>
              <a:gd name="connsiteX7" fmla="*/ 0 w 8444132"/>
              <a:gd name="connsiteY7" fmla="*/ 3997104 h 4441721"/>
              <a:gd name="connsiteX8" fmla="*/ 0 w 8444132"/>
              <a:gd name="connsiteY8" fmla="*/ 444615 h 4441721"/>
              <a:gd name="connsiteX0" fmla="*/ 0 w 8444132"/>
              <a:gd name="connsiteY0" fmla="*/ 444615 h 4441721"/>
              <a:gd name="connsiteX1" fmla="*/ 361824 w 8444132"/>
              <a:gd name="connsiteY1" fmla="*/ 0 h 4441721"/>
              <a:gd name="connsiteX2" fmla="*/ 8082306 w 8444132"/>
              <a:gd name="connsiteY2" fmla="*/ 0 h 4441721"/>
              <a:gd name="connsiteX3" fmla="*/ 8444132 w 8444132"/>
              <a:gd name="connsiteY3" fmla="*/ 444615 h 4441721"/>
              <a:gd name="connsiteX4" fmla="*/ 8444132 w 8444132"/>
              <a:gd name="connsiteY4" fmla="*/ 3997104 h 4441721"/>
              <a:gd name="connsiteX5" fmla="*/ 8082306 w 8444132"/>
              <a:gd name="connsiteY5" fmla="*/ 4441721 h 4441721"/>
              <a:gd name="connsiteX6" fmla="*/ 361824 w 8444132"/>
              <a:gd name="connsiteY6" fmla="*/ 4441721 h 4441721"/>
              <a:gd name="connsiteX7" fmla="*/ 0 w 8444132"/>
              <a:gd name="connsiteY7" fmla="*/ 3997104 h 4441721"/>
              <a:gd name="connsiteX8" fmla="*/ 0 w 8444132"/>
              <a:gd name="connsiteY8" fmla="*/ 444615 h 4441721"/>
              <a:gd name="connsiteX0" fmla="*/ 0 w 8444132"/>
              <a:gd name="connsiteY0" fmla="*/ 444615 h 4441721"/>
              <a:gd name="connsiteX1" fmla="*/ 361824 w 8444132"/>
              <a:gd name="connsiteY1" fmla="*/ 0 h 4441721"/>
              <a:gd name="connsiteX2" fmla="*/ 8082306 w 8444132"/>
              <a:gd name="connsiteY2" fmla="*/ 0 h 4441721"/>
              <a:gd name="connsiteX3" fmla="*/ 8444132 w 8444132"/>
              <a:gd name="connsiteY3" fmla="*/ 444615 h 4441721"/>
              <a:gd name="connsiteX4" fmla="*/ 8444132 w 8444132"/>
              <a:gd name="connsiteY4" fmla="*/ 3997104 h 4441721"/>
              <a:gd name="connsiteX5" fmla="*/ 8082306 w 8444132"/>
              <a:gd name="connsiteY5" fmla="*/ 4441721 h 4441721"/>
              <a:gd name="connsiteX6" fmla="*/ 361824 w 8444132"/>
              <a:gd name="connsiteY6" fmla="*/ 4441721 h 4441721"/>
              <a:gd name="connsiteX7" fmla="*/ 0 w 8444132"/>
              <a:gd name="connsiteY7" fmla="*/ 3997104 h 4441721"/>
              <a:gd name="connsiteX8" fmla="*/ 0 w 8444132"/>
              <a:gd name="connsiteY8" fmla="*/ 444615 h 444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4132" h="4441721" fill="none" extrusionOk="0">
                <a:moveTo>
                  <a:pt x="0" y="444615"/>
                </a:moveTo>
                <a:cubicBezTo>
                  <a:pt x="5423" y="255710"/>
                  <a:pt x="220081" y="-48030"/>
                  <a:pt x="361824" y="0"/>
                </a:cubicBezTo>
                <a:cubicBezTo>
                  <a:pt x="2983377" y="186736"/>
                  <a:pt x="6433639" y="-479155"/>
                  <a:pt x="8082306" y="0"/>
                </a:cubicBezTo>
                <a:cubicBezTo>
                  <a:pt x="8200994" y="-14262"/>
                  <a:pt x="8489326" y="158808"/>
                  <a:pt x="8444132" y="444615"/>
                </a:cubicBezTo>
                <a:cubicBezTo>
                  <a:pt x="8493157" y="1940911"/>
                  <a:pt x="8632689" y="2583766"/>
                  <a:pt x="8444132" y="3997104"/>
                </a:cubicBezTo>
                <a:cubicBezTo>
                  <a:pt x="8410028" y="4283263"/>
                  <a:pt x="8323789" y="4440087"/>
                  <a:pt x="8082306" y="4441721"/>
                </a:cubicBezTo>
                <a:cubicBezTo>
                  <a:pt x="6287857" y="4319715"/>
                  <a:pt x="3919361" y="4379315"/>
                  <a:pt x="361824" y="4441721"/>
                </a:cubicBezTo>
                <a:cubicBezTo>
                  <a:pt x="152428" y="4372564"/>
                  <a:pt x="1326" y="4309263"/>
                  <a:pt x="0" y="3997104"/>
                </a:cubicBezTo>
                <a:cubicBezTo>
                  <a:pt x="-198607" y="2562924"/>
                  <a:pt x="127296" y="1575530"/>
                  <a:pt x="0" y="444615"/>
                </a:cubicBezTo>
                <a:close/>
              </a:path>
              <a:path w="8444132" h="4441721" stroke="0" extrusionOk="0">
                <a:moveTo>
                  <a:pt x="0" y="444615"/>
                </a:moveTo>
                <a:cubicBezTo>
                  <a:pt x="-28373" y="188863"/>
                  <a:pt x="200884" y="-36241"/>
                  <a:pt x="361824" y="0"/>
                </a:cubicBezTo>
                <a:cubicBezTo>
                  <a:pt x="2853078" y="-524467"/>
                  <a:pt x="4160725" y="418973"/>
                  <a:pt x="8082306" y="0"/>
                </a:cubicBezTo>
                <a:cubicBezTo>
                  <a:pt x="8230377" y="-3697"/>
                  <a:pt x="8445771" y="274325"/>
                  <a:pt x="8444132" y="444615"/>
                </a:cubicBezTo>
                <a:cubicBezTo>
                  <a:pt x="8605420" y="1460641"/>
                  <a:pt x="8773887" y="2845602"/>
                  <a:pt x="8444132" y="3997104"/>
                </a:cubicBezTo>
                <a:cubicBezTo>
                  <a:pt x="8442551" y="4275084"/>
                  <a:pt x="8233426" y="4429496"/>
                  <a:pt x="8082306" y="4441721"/>
                </a:cubicBezTo>
                <a:cubicBezTo>
                  <a:pt x="4944075" y="4378468"/>
                  <a:pt x="1210087" y="4495626"/>
                  <a:pt x="361824" y="4441721"/>
                </a:cubicBezTo>
                <a:cubicBezTo>
                  <a:pt x="172459" y="4358378"/>
                  <a:pt x="-14320" y="4194640"/>
                  <a:pt x="0" y="3997104"/>
                </a:cubicBezTo>
                <a:cubicBezTo>
                  <a:pt x="-263964" y="2756917"/>
                  <a:pt x="-301948" y="1861473"/>
                  <a:pt x="0" y="444615"/>
                </a:cubicBezTo>
                <a:close/>
              </a:path>
              <a:path w="8444132" h="4441721" fill="none" stroke="0" extrusionOk="0">
                <a:moveTo>
                  <a:pt x="0" y="444615"/>
                </a:moveTo>
                <a:cubicBezTo>
                  <a:pt x="-18530" y="171174"/>
                  <a:pt x="185992" y="-10525"/>
                  <a:pt x="361824" y="0"/>
                </a:cubicBezTo>
                <a:cubicBezTo>
                  <a:pt x="2845988" y="343212"/>
                  <a:pt x="6329453" y="-32589"/>
                  <a:pt x="8082306" y="0"/>
                </a:cubicBezTo>
                <a:cubicBezTo>
                  <a:pt x="8252702" y="2901"/>
                  <a:pt x="8480439" y="202309"/>
                  <a:pt x="8444132" y="444615"/>
                </a:cubicBezTo>
                <a:cubicBezTo>
                  <a:pt x="8437137" y="2135552"/>
                  <a:pt x="8585890" y="2513675"/>
                  <a:pt x="8444132" y="3997104"/>
                </a:cubicBezTo>
                <a:cubicBezTo>
                  <a:pt x="8430030" y="4303755"/>
                  <a:pt x="8297805" y="4404682"/>
                  <a:pt x="8082306" y="4441721"/>
                </a:cubicBezTo>
                <a:cubicBezTo>
                  <a:pt x="5915211" y="4022240"/>
                  <a:pt x="4236963" y="4233726"/>
                  <a:pt x="361824" y="4441721"/>
                </a:cubicBezTo>
                <a:cubicBezTo>
                  <a:pt x="156024" y="4397147"/>
                  <a:pt x="45473" y="4270105"/>
                  <a:pt x="0" y="3997104"/>
                </a:cubicBezTo>
                <a:cubicBezTo>
                  <a:pt x="-78634" y="2721125"/>
                  <a:pt x="-109484" y="1727850"/>
                  <a:pt x="0" y="444615"/>
                </a:cubicBezTo>
                <a:close/>
              </a:path>
              <a:path w="8444132" h="4441721" fill="none" stroke="0" extrusionOk="0">
                <a:moveTo>
                  <a:pt x="0" y="444615"/>
                </a:moveTo>
                <a:cubicBezTo>
                  <a:pt x="718" y="207293"/>
                  <a:pt x="217119" y="-25463"/>
                  <a:pt x="361824" y="0"/>
                </a:cubicBezTo>
                <a:cubicBezTo>
                  <a:pt x="2855715" y="397016"/>
                  <a:pt x="6509640" y="-368621"/>
                  <a:pt x="8082306" y="0"/>
                </a:cubicBezTo>
                <a:cubicBezTo>
                  <a:pt x="8235760" y="-4881"/>
                  <a:pt x="8484225" y="171233"/>
                  <a:pt x="8444132" y="444615"/>
                </a:cubicBezTo>
                <a:cubicBezTo>
                  <a:pt x="8448792" y="2035771"/>
                  <a:pt x="8607091" y="2534675"/>
                  <a:pt x="8444132" y="3997104"/>
                </a:cubicBezTo>
                <a:cubicBezTo>
                  <a:pt x="8415938" y="4279475"/>
                  <a:pt x="8302143" y="4422926"/>
                  <a:pt x="8082306" y="4441721"/>
                </a:cubicBezTo>
                <a:cubicBezTo>
                  <a:pt x="6076698" y="4089037"/>
                  <a:pt x="4094997" y="4179209"/>
                  <a:pt x="361824" y="4441721"/>
                </a:cubicBezTo>
                <a:cubicBezTo>
                  <a:pt x="147722" y="4375764"/>
                  <a:pt x="11668" y="4277041"/>
                  <a:pt x="0" y="3997104"/>
                </a:cubicBezTo>
                <a:cubicBezTo>
                  <a:pt x="-245618" y="2648522"/>
                  <a:pt x="102395" y="1609264"/>
                  <a:pt x="0" y="444615"/>
                </a:cubicBezTo>
                <a:close/>
              </a:path>
            </a:pathLst>
          </a:custGeom>
          <a:solidFill>
            <a:schemeClr val="bg1"/>
          </a:solidFill>
          <a:ln w="38100">
            <a:solidFill>
              <a:srgbClr val="002060"/>
            </a:solidFill>
            <a:extLst>
              <a:ext uri="{C807C97D-BFC1-408E-A445-0C87EB9F89A2}">
                <ask:lineSketchStyleProps xmlns:ask="http://schemas.microsoft.com/office/drawing/2018/sketchyshapes" sd="3694780287">
                  <a:custGeom>
                    <a:avLst/>
                    <a:gdLst>
                      <a:gd name="connsiteX0" fmla="*/ 0 w 11221386"/>
                      <a:gd name="connsiteY0" fmla="*/ 564768 h 5642051"/>
                      <a:gd name="connsiteX1" fmla="*/ 480828 w 11221386"/>
                      <a:gd name="connsiteY1" fmla="*/ 0 h 5642051"/>
                      <a:gd name="connsiteX2" fmla="*/ 10740557 w 11221386"/>
                      <a:gd name="connsiteY2" fmla="*/ 0 h 5642051"/>
                      <a:gd name="connsiteX3" fmla="*/ 11221386 w 11221386"/>
                      <a:gd name="connsiteY3" fmla="*/ 564768 h 5642051"/>
                      <a:gd name="connsiteX4" fmla="*/ 11221386 w 11221386"/>
                      <a:gd name="connsiteY4" fmla="*/ 5077282 h 5642051"/>
                      <a:gd name="connsiteX5" fmla="*/ 10740557 w 11221386"/>
                      <a:gd name="connsiteY5" fmla="*/ 5642051 h 5642051"/>
                      <a:gd name="connsiteX6" fmla="*/ 480828 w 11221386"/>
                      <a:gd name="connsiteY6" fmla="*/ 5642051 h 5642051"/>
                      <a:gd name="connsiteX7" fmla="*/ 0 w 11221386"/>
                      <a:gd name="connsiteY7" fmla="*/ 5077282 h 5642051"/>
                      <a:gd name="connsiteX8" fmla="*/ 0 w 11221386"/>
                      <a:gd name="connsiteY8" fmla="*/ 564768 h 5642051"/>
                      <a:gd name="connsiteX0" fmla="*/ 0 w 11221386"/>
                      <a:gd name="connsiteY0" fmla="*/ 564768 h 5642051"/>
                      <a:gd name="connsiteX1" fmla="*/ 480828 w 11221386"/>
                      <a:gd name="connsiteY1" fmla="*/ 0 h 5642051"/>
                      <a:gd name="connsiteX2" fmla="*/ 10740557 w 11221386"/>
                      <a:gd name="connsiteY2" fmla="*/ 0 h 5642051"/>
                      <a:gd name="connsiteX3" fmla="*/ 11221386 w 11221386"/>
                      <a:gd name="connsiteY3" fmla="*/ 564768 h 5642051"/>
                      <a:gd name="connsiteX4" fmla="*/ 11221386 w 11221386"/>
                      <a:gd name="connsiteY4" fmla="*/ 5077282 h 5642051"/>
                      <a:gd name="connsiteX5" fmla="*/ 10740557 w 11221386"/>
                      <a:gd name="connsiteY5" fmla="*/ 5642051 h 5642051"/>
                      <a:gd name="connsiteX6" fmla="*/ 480828 w 11221386"/>
                      <a:gd name="connsiteY6" fmla="*/ 5642051 h 5642051"/>
                      <a:gd name="connsiteX7" fmla="*/ 0 w 11221386"/>
                      <a:gd name="connsiteY7" fmla="*/ 5077282 h 5642051"/>
                      <a:gd name="connsiteX8" fmla="*/ 0 w 11221386"/>
                      <a:gd name="connsiteY8" fmla="*/ 564768 h 564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21386" h="5642051" fill="none" extrusionOk="0">
                        <a:moveTo>
                          <a:pt x="0" y="564768"/>
                        </a:moveTo>
                        <a:cubicBezTo>
                          <a:pt x="4198" y="296083"/>
                          <a:pt x="271234" y="-46070"/>
                          <a:pt x="480828" y="0"/>
                        </a:cubicBezTo>
                        <a:cubicBezTo>
                          <a:pt x="3918412" y="236510"/>
                          <a:pt x="8316621" y="-273671"/>
                          <a:pt x="10740557" y="0"/>
                        </a:cubicBezTo>
                        <a:cubicBezTo>
                          <a:pt x="10965699" y="-7367"/>
                          <a:pt x="11269636" y="210916"/>
                          <a:pt x="11221386" y="564768"/>
                        </a:cubicBezTo>
                        <a:cubicBezTo>
                          <a:pt x="11241835" y="2485839"/>
                          <a:pt x="11392661" y="3194569"/>
                          <a:pt x="11221386" y="5077282"/>
                        </a:cubicBezTo>
                        <a:cubicBezTo>
                          <a:pt x="11189280" y="5427354"/>
                          <a:pt x="11054272" y="5640224"/>
                          <a:pt x="10740557" y="5642051"/>
                        </a:cubicBezTo>
                        <a:cubicBezTo>
                          <a:pt x="8090018" y="5467533"/>
                          <a:pt x="5375441" y="5578798"/>
                          <a:pt x="480828" y="5642051"/>
                        </a:cubicBezTo>
                        <a:cubicBezTo>
                          <a:pt x="206752" y="5579801"/>
                          <a:pt x="836" y="5431708"/>
                          <a:pt x="0" y="5077282"/>
                        </a:cubicBezTo>
                        <a:cubicBezTo>
                          <a:pt x="-237410" y="3309681"/>
                          <a:pt x="73700" y="2042400"/>
                          <a:pt x="0" y="564768"/>
                        </a:cubicBezTo>
                        <a:close/>
                      </a:path>
                      <a:path w="11221386" h="5642051" stroke="0" extrusionOk="0">
                        <a:moveTo>
                          <a:pt x="0" y="564768"/>
                        </a:moveTo>
                        <a:cubicBezTo>
                          <a:pt x="-25052" y="229978"/>
                          <a:pt x="255687" y="-20397"/>
                          <a:pt x="480828" y="0"/>
                        </a:cubicBezTo>
                        <a:cubicBezTo>
                          <a:pt x="3774078" y="-535804"/>
                          <a:pt x="5729721" y="255273"/>
                          <a:pt x="10740557" y="0"/>
                        </a:cubicBezTo>
                        <a:cubicBezTo>
                          <a:pt x="10961947" y="-31"/>
                          <a:pt x="11230451" y="316435"/>
                          <a:pt x="11221386" y="564768"/>
                        </a:cubicBezTo>
                        <a:cubicBezTo>
                          <a:pt x="11353835" y="1832166"/>
                          <a:pt x="11518106" y="3374330"/>
                          <a:pt x="11221386" y="5077282"/>
                        </a:cubicBezTo>
                        <a:cubicBezTo>
                          <a:pt x="11215483" y="5429236"/>
                          <a:pt x="10984118" y="5634832"/>
                          <a:pt x="10740557" y="5642051"/>
                        </a:cubicBezTo>
                        <a:cubicBezTo>
                          <a:pt x="6771896" y="5543333"/>
                          <a:pt x="1601655" y="5556133"/>
                          <a:pt x="480828" y="5642051"/>
                        </a:cubicBezTo>
                        <a:cubicBezTo>
                          <a:pt x="215483" y="5556595"/>
                          <a:pt x="-11378" y="5344441"/>
                          <a:pt x="0" y="5077282"/>
                        </a:cubicBezTo>
                        <a:cubicBezTo>
                          <a:pt x="-293203" y="3430290"/>
                          <a:pt x="-246871" y="2391562"/>
                          <a:pt x="0" y="564768"/>
                        </a:cubicBezTo>
                        <a:close/>
                      </a:path>
                      <a:path w="11221386" h="5642051" fill="none" stroke="0" extrusionOk="0">
                        <a:moveTo>
                          <a:pt x="0" y="564768"/>
                        </a:moveTo>
                        <a:cubicBezTo>
                          <a:pt x="-1193" y="241103"/>
                          <a:pt x="277277" y="-12814"/>
                          <a:pt x="480828" y="0"/>
                        </a:cubicBezTo>
                        <a:cubicBezTo>
                          <a:pt x="3423874" y="583837"/>
                          <a:pt x="8515548" y="-218089"/>
                          <a:pt x="10740557" y="0"/>
                        </a:cubicBezTo>
                        <a:cubicBezTo>
                          <a:pt x="10954677" y="-2477"/>
                          <a:pt x="11258551" y="260496"/>
                          <a:pt x="11221386" y="564768"/>
                        </a:cubicBezTo>
                        <a:cubicBezTo>
                          <a:pt x="11146278" y="2656045"/>
                          <a:pt x="11399422" y="3186728"/>
                          <a:pt x="11221386" y="5077282"/>
                        </a:cubicBezTo>
                        <a:cubicBezTo>
                          <a:pt x="11184753" y="5441274"/>
                          <a:pt x="11004699" y="5623791"/>
                          <a:pt x="10740557" y="5642051"/>
                        </a:cubicBezTo>
                        <a:cubicBezTo>
                          <a:pt x="7930817" y="5061465"/>
                          <a:pt x="5660390" y="5228089"/>
                          <a:pt x="480828" y="5642051"/>
                        </a:cubicBezTo>
                        <a:cubicBezTo>
                          <a:pt x="196758" y="5564769"/>
                          <a:pt x="31478" y="5410607"/>
                          <a:pt x="0" y="5077282"/>
                        </a:cubicBezTo>
                        <a:cubicBezTo>
                          <a:pt x="-252468" y="3369012"/>
                          <a:pt x="-31927" y="2102072"/>
                          <a:pt x="0" y="564768"/>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0" i="0" u="none" strike="noStrike" kern="1200" cap="none" spc="0" normalizeH="0" baseline="0" noProof="0">
              <a:ln>
                <a:noFill/>
              </a:ln>
              <a:solidFill>
                <a:srgbClr val="FFC000">
                  <a:lumMod val="75000"/>
                </a:srgbClr>
              </a:solidFill>
              <a:effectLst/>
              <a:uLnTx/>
              <a:uFillTx/>
              <a:latin typeface="Calibri" panose="020F0502020204030204"/>
              <a:ea typeface="+mn-ea"/>
              <a:cs typeface="+mn-cs"/>
            </a:endParaRPr>
          </a:p>
        </p:txBody>
      </p:sp>
      <p:pic>
        <p:nvPicPr>
          <p:cNvPr id="17" name="Hình ảnh 16" descr="Ảnh có chứa vải&#10;&#10;Mô tả được tạo tự động">
            <a:extLst>
              <a:ext uri="{FF2B5EF4-FFF2-40B4-BE49-F238E27FC236}">
                <a16:creationId xmlns:a16="http://schemas.microsoft.com/office/drawing/2014/main" id="{25BB38AD-7C76-4DA1-83A4-F40E5E96482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538" b="23385" l="48308" r="66308">
                        <a14:foregroundMark x1="51769" y1="14769" x2="51769" y2="14769"/>
                        <a14:foregroundMark x1="48923" y1="14154" x2="48923" y2="14154"/>
                        <a14:foregroundMark x1="48308" y1="17000" x2="48308" y2="17000"/>
                        <a14:foregroundMark x1="48308" y1="15769" x2="48308" y2="15769"/>
                        <a14:foregroundMark x1="52154" y1="15000" x2="52154" y2="15000"/>
                        <a14:foregroundMark x1="52154" y1="13538" x2="50769" y2="16615"/>
                      </a14:backgroundRemoval>
                    </a14:imgEffect>
                  </a14:imgLayer>
                </a14:imgProps>
              </a:ext>
              <a:ext uri="{28A0092B-C50C-407E-A947-70E740481C1C}">
                <a14:useLocalDpi xmlns:a14="http://schemas.microsoft.com/office/drawing/2010/main" val="0"/>
              </a:ext>
            </a:extLst>
          </a:blip>
          <a:srcRect l="46444" t="2256" r="31402" b="74223"/>
          <a:stretch/>
        </p:blipFill>
        <p:spPr>
          <a:xfrm>
            <a:off x="9270901" y="-611773"/>
            <a:ext cx="1767827" cy="1876894"/>
          </a:xfrm>
          <a:prstGeom prst="rect">
            <a:avLst/>
          </a:prstGeom>
        </p:spPr>
      </p:pic>
      <p:pic>
        <p:nvPicPr>
          <p:cNvPr id="3" name="Picture 2">
            <a:extLst>
              <a:ext uri="{FF2B5EF4-FFF2-40B4-BE49-F238E27FC236}">
                <a16:creationId xmlns:a16="http://schemas.microsoft.com/office/drawing/2014/main" id="{F5D63D11-7D37-86D4-3A97-504712906B1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100000" l="0" r="100000"/>
                    </a14:imgEffect>
                  </a14:imgLayer>
                </a14:imgProps>
              </a:ext>
              <a:ext uri="{28A0092B-C50C-407E-A947-70E740481C1C}">
                <a14:useLocalDpi xmlns:a14="http://schemas.microsoft.com/office/drawing/2010/main" val="0"/>
              </a:ext>
            </a:extLst>
          </a:blip>
          <a:stretch>
            <a:fillRect/>
          </a:stretch>
        </p:blipFill>
        <p:spPr>
          <a:xfrm>
            <a:off x="8877300" y="3301520"/>
            <a:ext cx="3470755" cy="3470755"/>
          </a:xfrm>
          <a:prstGeom prst="rect">
            <a:avLst/>
          </a:prstGeom>
        </p:spPr>
      </p:pic>
      <p:pic>
        <p:nvPicPr>
          <p:cNvPr id="5" name="Picture 4" descr="A picture containing text, furniture&#10;&#10;Description automatically generated">
            <a:extLst>
              <a:ext uri="{FF2B5EF4-FFF2-40B4-BE49-F238E27FC236}">
                <a16:creationId xmlns:a16="http://schemas.microsoft.com/office/drawing/2014/main" id="{E7EB9484-14B9-378C-3698-C9A827DC6DDD}"/>
              </a:ext>
            </a:extLst>
          </p:cNvPr>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10026" y="4317921"/>
            <a:ext cx="2952750" cy="2635329"/>
          </a:xfrm>
          <a:prstGeom prst="rect">
            <a:avLst/>
          </a:prstGeom>
        </p:spPr>
      </p:pic>
      <p:grpSp>
        <p:nvGrpSpPr>
          <p:cNvPr id="8" name="Group 7">
            <a:extLst>
              <a:ext uri="{FF2B5EF4-FFF2-40B4-BE49-F238E27FC236}">
                <a16:creationId xmlns:a16="http://schemas.microsoft.com/office/drawing/2014/main" id="{54F0695B-555E-F29C-11E6-549B4DE3ED8E}"/>
              </a:ext>
            </a:extLst>
          </p:cNvPr>
          <p:cNvGrpSpPr/>
          <p:nvPr/>
        </p:nvGrpSpPr>
        <p:grpSpPr>
          <a:xfrm>
            <a:off x="6100584" y="3807224"/>
            <a:ext cx="3519665" cy="3126976"/>
            <a:chOff x="1901195" y="2605309"/>
            <a:chExt cx="2055644" cy="2321742"/>
          </a:xfrm>
        </p:grpSpPr>
        <p:pic>
          <p:nvPicPr>
            <p:cNvPr id="9" name="Picture 8" descr="A picture containing toy, doll&#10;&#10;Description automatically generated">
              <a:extLst>
                <a:ext uri="{FF2B5EF4-FFF2-40B4-BE49-F238E27FC236}">
                  <a16:creationId xmlns:a16="http://schemas.microsoft.com/office/drawing/2014/main" id="{42E66C63-D0DE-F47D-3F13-B031FAE3673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01195" y="2871407"/>
              <a:ext cx="2055644" cy="2055644"/>
            </a:xfrm>
            <a:prstGeom prst="rect">
              <a:avLst/>
            </a:prstGeom>
          </p:spPr>
        </p:pic>
        <p:pic>
          <p:nvPicPr>
            <p:cNvPr id="10" name="Picture 9" descr="A picture containing chart&#10;&#10;Description automatically generated">
              <a:extLst>
                <a:ext uri="{FF2B5EF4-FFF2-40B4-BE49-F238E27FC236}">
                  <a16:creationId xmlns:a16="http://schemas.microsoft.com/office/drawing/2014/main" id="{3F6BF562-8BE8-7F69-EF4D-34956F6754AF}"/>
                </a:ext>
              </a:extLst>
            </p:cNvPr>
            <p:cNvPicPr>
              <a:picLocks noChangeAspect="1"/>
            </p:cNvPicPr>
            <p:nvPr/>
          </p:nvPicPr>
          <p:blipFill>
            <a:blip r:embed="rId9" cstate="print">
              <a:extLst>
                <a:ext uri="{BEBA8EAE-BF5A-486C-A8C5-ECC9F3942E4B}">
                  <a14:imgProps xmlns:a14="http://schemas.microsoft.com/office/drawing/2010/main">
                    <a14:imgLayer r:embed="rId10">
                      <a14:imgEffect>
                        <a14:backgroundRemoval t="10000" b="90000" l="10000" r="90000">
                          <a14:backgroundMark x1="37344" y1="50182" x2="37344" y2="50182"/>
                          <a14:backgroundMark x1="44974" y1="43480" x2="9730" y2="58296"/>
                          <a14:backgroundMark x1="9730" y1="58296" x2="28421" y2="90311"/>
                          <a14:backgroundMark x1="28421" y1="90311" x2="71901" y2="83892"/>
                          <a14:backgroundMark x1="71901" y1="83892" x2="90230" y2="49697"/>
                          <a14:backgroundMark x1="90230" y1="49697" x2="43157" y2="42874"/>
                          <a14:backgroundMark x1="16552" y1="48971" x2="33064" y2="43763"/>
                          <a14:backgroundMark x1="13201" y1="48365" x2="12313" y2="48365"/>
                          <a14:backgroundMark x1="10174" y1="48365" x2="11990" y2="48042"/>
                        </a14:backgroundRemoval>
                      </a14:imgEffect>
                    </a14:imgLayer>
                  </a14:imgProps>
                </a:ext>
                <a:ext uri="{28A0092B-C50C-407E-A947-70E740481C1C}">
                  <a14:useLocalDpi xmlns:a14="http://schemas.microsoft.com/office/drawing/2010/main" val="0"/>
                </a:ext>
              </a:extLst>
            </a:blip>
            <a:stretch>
              <a:fillRect/>
            </a:stretch>
          </p:blipFill>
          <p:spPr>
            <a:xfrm rot="21228885">
              <a:off x="2217182" y="2605309"/>
              <a:ext cx="1325018" cy="1325018"/>
            </a:xfrm>
            <a:prstGeom prst="rect">
              <a:avLst/>
            </a:prstGeom>
          </p:spPr>
        </p:pic>
      </p:grpSp>
      <p:pic>
        <p:nvPicPr>
          <p:cNvPr id="12" name="Picture 11" descr="Icon&#10;&#10;Description automatically generated">
            <a:extLst>
              <a:ext uri="{FF2B5EF4-FFF2-40B4-BE49-F238E27FC236}">
                <a16:creationId xmlns:a16="http://schemas.microsoft.com/office/drawing/2014/main" id="{8D15BA8A-4E08-E8BA-9616-69E27E2CC30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8746" y="3567219"/>
            <a:ext cx="4437846" cy="4437846"/>
          </a:xfrm>
          <a:prstGeom prst="rect">
            <a:avLst/>
          </a:prstGeom>
        </p:spPr>
      </p:pic>
      <p:pic>
        <p:nvPicPr>
          <p:cNvPr id="13" name="Hình ảnh 16" descr="Ảnh có chứa vải&#10;&#10;Mô tả được tạo tự động">
            <a:extLst>
              <a:ext uri="{FF2B5EF4-FFF2-40B4-BE49-F238E27FC236}">
                <a16:creationId xmlns:a16="http://schemas.microsoft.com/office/drawing/2014/main" id="{C52D3D06-8A28-A93F-F5BE-FBE51A6DC1A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4538" b="23385" l="48308" r="66308">
                        <a14:foregroundMark x1="51769" y1="14769" x2="51769" y2="14769"/>
                        <a14:foregroundMark x1="48923" y1="14154" x2="48923" y2="14154"/>
                        <a14:foregroundMark x1="48308" y1="17000" x2="48308" y2="17000"/>
                        <a14:foregroundMark x1="48308" y1="15769" x2="48308" y2="15769"/>
                        <a14:foregroundMark x1="52154" y1="15000" x2="52154" y2="15000"/>
                        <a14:foregroundMark x1="52154" y1="13538" x2="50769" y2="16615"/>
                      </a14:backgroundRemoval>
                    </a14:imgEffect>
                  </a14:imgLayer>
                </a14:imgProps>
              </a:ext>
              <a:ext uri="{28A0092B-C50C-407E-A947-70E740481C1C}">
                <a14:useLocalDpi xmlns:a14="http://schemas.microsoft.com/office/drawing/2010/main" val="0"/>
              </a:ext>
            </a:extLst>
          </a:blip>
          <a:srcRect l="46444" t="2256" r="31402" b="74223"/>
          <a:stretch/>
        </p:blipFill>
        <p:spPr>
          <a:xfrm flipH="1">
            <a:off x="732678" y="-383173"/>
            <a:ext cx="1800972" cy="1876894"/>
          </a:xfrm>
          <a:prstGeom prst="rect">
            <a:avLst/>
          </a:prstGeom>
        </p:spPr>
      </p:pic>
      <p:sp>
        <p:nvSpPr>
          <p:cNvPr id="19" name="TextBox 18">
            <a:extLst>
              <a:ext uri="{FF2B5EF4-FFF2-40B4-BE49-F238E27FC236}">
                <a16:creationId xmlns:a16="http://schemas.microsoft.com/office/drawing/2014/main" id="{EBAFA9F6-41A7-8FCA-0008-FB1DC8C17807}"/>
              </a:ext>
            </a:extLst>
          </p:cNvPr>
          <p:cNvSpPr txBox="1"/>
          <p:nvPr/>
        </p:nvSpPr>
        <p:spPr>
          <a:xfrm>
            <a:off x="2534345" y="265489"/>
            <a:ext cx="691375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Thứ</a:t>
            </a:r>
            <a:r>
              <a:rPr kumimoji="0" lang="en-US" sz="36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 …… </a:t>
            </a:r>
            <a:r>
              <a:rPr kumimoji="0" lang="en-US" sz="36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ngày</a:t>
            </a:r>
            <a:r>
              <a:rPr kumimoji="0" lang="en-US" sz="36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 …… </a:t>
            </a:r>
            <a:r>
              <a:rPr kumimoji="0" lang="en-US" sz="36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tháng</a:t>
            </a:r>
            <a:r>
              <a:rPr kumimoji="0" lang="en-US" sz="36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 …….. </a:t>
            </a:r>
            <a:r>
              <a:rPr kumimoji="0" lang="en-US" sz="3600" b="0" i="0" u="none" strike="noStrike" kern="1200" cap="none" spc="0" normalizeH="0" baseline="0" noProof="0" dirty="0" err="1">
                <a:ln>
                  <a:noFill/>
                </a:ln>
                <a:solidFill>
                  <a:srgbClr val="4472C4">
                    <a:lumMod val="50000"/>
                  </a:srgbClr>
                </a:solidFill>
                <a:effectLst/>
                <a:uLnTx/>
                <a:uFillTx/>
                <a:latin typeface="Calibri" panose="020F0502020204030204"/>
                <a:ea typeface="+mn-ea"/>
                <a:cs typeface="+mn-cs"/>
              </a:rPr>
              <a:t>năm</a:t>
            </a:r>
            <a:r>
              <a:rPr kumimoji="0" lang="en-US" sz="3600" b="0"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 </a:t>
            </a:r>
            <a:endParaRPr kumimoji="0" lang="vi-VN" sz="3600" b="0" i="0" u="none" strike="noStrike" kern="1200" cap="none" spc="0" normalizeH="0" baseline="0" noProof="0" dirty="0">
              <a:ln>
                <a:noFill/>
              </a:ln>
              <a:solidFill>
                <a:srgbClr val="4472C4">
                  <a:lumMod val="50000"/>
                </a:srgbClr>
              </a:solidFill>
              <a:effectLst/>
              <a:uLnTx/>
              <a:uFillTx/>
              <a:latin typeface="Arial" panose="020B0604020202020204" pitchFamily="34" charset="0"/>
              <a:ea typeface="+mn-ea"/>
              <a:cs typeface="+mn-cs"/>
            </a:endParaRPr>
          </a:p>
        </p:txBody>
      </p:sp>
      <p:pic>
        <p:nvPicPr>
          <p:cNvPr id="11" name="Picture 10">
            <a:extLst>
              <a:ext uri="{FF2B5EF4-FFF2-40B4-BE49-F238E27FC236}">
                <a16:creationId xmlns:a16="http://schemas.microsoft.com/office/drawing/2014/main" id="{15E66470-457C-9604-CDED-A6B9FDC02D6A}"/>
              </a:ext>
            </a:extLst>
          </p:cNvPr>
          <p:cNvPicPr>
            <a:picLocks noChangeAspect="1"/>
          </p:cNvPicPr>
          <p:nvPr/>
        </p:nvPicPr>
        <p:blipFill>
          <a:blip r:embed="rId12"/>
          <a:stretch>
            <a:fillRect/>
          </a:stretch>
        </p:blipFill>
        <p:spPr>
          <a:xfrm>
            <a:off x="1623457" y="1670950"/>
            <a:ext cx="8419306" cy="2670279"/>
          </a:xfrm>
          <a:prstGeom prst="rect">
            <a:avLst/>
          </a:prstGeom>
        </p:spPr>
      </p:pic>
      <p:pic>
        <p:nvPicPr>
          <p:cNvPr id="16" name="Picture 15">
            <a:extLst>
              <a:ext uri="{FF2B5EF4-FFF2-40B4-BE49-F238E27FC236}">
                <a16:creationId xmlns:a16="http://schemas.microsoft.com/office/drawing/2014/main" id="{09EBD54E-E6A2-2279-B71A-5CCBED03DEA9}"/>
              </a:ext>
            </a:extLst>
          </p:cNvPr>
          <p:cNvPicPr>
            <a:picLocks noChangeAspect="1"/>
          </p:cNvPicPr>
          <p:nvPr/>
        </p:nvPicPr>
        <p:blipFill>
          <a:blip r:embed="rId13"/>
          <a:stretch>
            <a:fillRect/>
          </a:stretch>
        </p:blipFill>
        <p:spPr>
          <a:xfrm>
            <a:off x="4458354" y="874725"/>
            <a:ext cx="2475191" cy="1176630"/>
          </a:xfrm>
          <a:prstGeom prst="rect">
            <a:avLst/>
          </a:prstGeom>
        </p:spPr>
      </p:pic>
    </p:spTree>
    <p:extLst>
      <p:ext uri="{BB962C8B-B14F-4D97-AF65-F5344CB8AC3E}">
        <p14:creationId xmlns:p14="http://schemas.microsoft.com/office/powerpoint/2010/main" val="4184424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32" presetClass="emph" presetSubtype="0" fill="hold" nodeType="withEffect">
                                  <p:stCondLst>
                                    <p:cond delay="0"/>
                                  </p:stCondLst>
                                  <p:childTnLst>
                                    <p:animRot by="120000">
                                      <p:cBhvr>
                                        <p:cTn id="23" dur="100" fill="hold">
                                          <p:stCondLst>
                                            <p:cond delay="0"/>
                                          </p:stCondLst>
                                        </p:cTn>
                                        <p:tgtEl>
                                          <p:spTgt spid="13"/>
                                        </p:tgtEl>
                                        <p:attrNameLst>
                                          <p:attrName>r</p:attrName>
                                        </p:attrNameLst>
                                      </p:cBhvr>
                                    </p:animRot>
                                    <p:animRot by="-240000">
                                      <p:cBhvr>
                                        <p:cTn id="24" dur="200" fill="hold">
                                          <p:stCondLst>
                                            <p:cond delay="200"/>
                                          </p:stCondLst>
                                        </p:cTn>
                                        <p:tgtEl>
                                          <p:spTgt spid="13"/>
                                        </p:tgtEl>
                                        <p:attrNameLst>
                                          <p:attrName>r</p:attrName>
                                        </p:attrNameLst>
                                      </p:cBhvr>
                                    </p:animRot>
                                    <p:animRot by="240000">
                                      <p:cBhvr>
                                        <p:cTn id="25" dur="200" fill="hold">
                                          <p:stCondLst>
                                            <p:cond delay="400"/>
                                          </p:stCondLst>
                                        </p:cTn>
                                        <p:tgtEl>
                                          <p:spTgt spid="13"/>
                                        </p:tgtEl>
                                        <p:attrNameLst>
                                          <p:attrName>r</p:attrName>
                                        </p:attrNameLst>
                                      </p:cBhvr>
                                    </p:animRot>
                                    <p:animRot by="-240000">
                                      <p:cBhvr>
                                        <p:cTn id="26" dur="200" fill="hold">
                                          <p:stCondLst>
                                            <p:cond delay="600"/>
                                          </p:stCondLst>
                                        </p:cTn>
                                        <p:tgtEl>
                                          <p:spTgt spid="13"/>
                                        </p:tgtEl>
                                        <p:attrNameLst>
                                          <p:attrName>r</p:attrName>
                                        </p:attrNameLst>
                                      </p:cBhvr>
                                    </p:animRot>
                                    <p:animRot by="120000">
                                      <p:cBhvr>
                                        <p:cTn id="27" dur="200" fill="hold">
                                          <p:stCondLst>
                                            <p:cond delay="800"/>
                                          </p:stCondLst>
                                        </p:cTn>
                                        <p:tgtEl>
                                          <p:spTgt spid="13"/>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ircle(in)">
                                      <p:cBhvr>
                                        <p:cTn id="32" dur="75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0EC34AEB-95E3-48C3-B2BA-D3722D6D920D}"/>
              </a:ext>
            </a:extLst>
          </p:cNvPr>
          <p:cNvGrpSpPr/>
          <p:nvPr/>
        </p:nvGrpSpPr>
        <p:grpSpPr>
          <a:xfrm>
            <a:off x="-287991" y="-3371850"/>
            <a:ext cx="12855388" cy="10534650"/>
            <a:chOff x="808303" y="-1631281"/>
            <a:chExt cx="10575392" cy="8046595"/>
          </a:xfrm>
        </p:grpSpPr>
        <p:pic>
          <p:nvPicPr>
            <p:cNvPr id="9" name="图片 8">
              <a:extLst>
                <a:ext uri="{FF2B5EF4-FFF2-40B4-BE49-F238E27FC236}">
                  <a16:creationId xmlns:a16="http://schemas.microsoft.com/office/drawing/2014/main" id="{87DFEA5F-E286-43EF-8326-5004B5B27B8E}"/>
                </a:ext>
              </a:extLst>
            </p:cNvPr>
            <p:cNvPicPr>
              <a:picLocks noChangeAspect="1"/>
            </p:cNvPicPr>
            <p:nvPr/>
          </p:nvPicPr>
          <p:blipFill rotWithShape="1">
            <a:blip r:embed="rId4">
              <a:extLst>
                <a:ext uri="{28A0092B-C50C-407E-A947-70E740481C1C}">
                  <a14:useLocalDpi xmlns:a14="http://schemas.microsoft.com/office/drawing/2010/main" val="0"/>
                </a:ext>
              </a:extLst>
            </a:blip>
            <a:srcRect t="34234" r="2620" b="39369"/>
            <a:stretch/>
          </p:blipFill>
          <p:spPr>
            <a:xfrm>
              <a:off x="808303" y="3548626"/>
              <a:ext cx="10575391" cy="2866688"/>
            </a:xfrm>
            <a:prstGeom prst="rect">
              <a:avLst/>
            </a:prstGeom>
          </p:spPr>
        </p:pic>
        <p:pic>
          <p:nvPicPr>
            <p:cNvPr id="11" name="图片 10">
              <a:extLst>
                <a:ext uri="{FF2B5EF4-FFF2-40B4-BE49-F238E27FC236}">
                  <a16:creationId xmlns:a16="http://schemas.microsoft.com/office/drawing/2014/main" id="{A4BC97EA-6514-434E-9153-4563971876B6}"/>
                </a:ext>
              </a:extLst>
            </p:cNvPr>
            <p:cNvPicPr>
              <a:picLocks noChangeAspect="1"/>
            </p:cNvPicPr>
            <p:nvPr/>
          </p:nvPicPr>
          <p:blipFill rotWithShape="1">
            <a:blip r:embed="rId4">
              <a:extLst>
                <a:ext uri="{28A0092B-C50C-407E-A947-70E740481C1C}">
                  <a14:useLocalDpi xmlns:a14="http://schemas.microsoft.com/office/drawing/2010/main" val="0"/>
                </a:ext>
              </a:extLst>
            </a:blip>
            <a:srcRect r="2620" b="65408"/>
            <a:stretch/>
          </p:blipFill>
          <p:spPr>
            <a:xfrm>
              <a:off x="808304" y="-1631281"/>
              <a:ext cx="10575391" cy="3756709"/>
            </a:xfrm>
            <a:prstGeom prst="rect">
              <a:avLst/>
            </a:prstGeom>
          </p:spPr>
        </p:pic>
        <p:pic>
          <p:nvPicPr>
            <p:cNvPr id="14" name="图片 13">
              <a:extLst>
                <a:ext uri="{FF2B5EF4-FFF2-40B4-BE49-F238E27FC236}">
                  <a16:creationId xmlns:a16="http://schemas.microsoft.com/office/drawing/2014/main" id="{9B8FDDA0-5DD7-403F-9527-F593104594A6}"/>
                </a:ext>
              </a:extLst>
            </p:cNvPr>
            <p:cNvPicPr>
              <a:picLocks noChangeAspect="1"/>
            </p:cNvPicPr>
            <p:nvPr/>
          </p:nvPicPr>
          <p:blipFill rotWithShape="1">
            <a:blip r:embed="rId4">
              <a:extLst>
                <a:ext uri="{28A0092B-C50C-407E-A947-70E740481C1C}">
                  <a14:useLocalDpi xmlns:a14="http://schemas.microsoft.com/office/drawing/2010/main" val="0"/>
                </a:ext>
              </a:extLst>
            </a:blip>
            <a:srcRect t="34713" r="9758" b="55110"/>
            <a:stretch/>
          </p:blipFill>
          <p:spPr>
            <a:xfrm>
              <a:off x="808304" y="2125428"/>
              <a:ext cx="9800143" cy="1423198"/>
            </a:xfrm>
            <a:prstGeom prst="rect">
              <a:avLst/>
            </a:prstGeom>
          </p:spPr>
        </p:pic>
      </p:grpSp>
      <p:sp>
        <p:nvSpPr>
          <p:cNvPr id="4" name="Rectangle 3"/>
          <p:cNvSpPr/>
          <p:nvPr/>
        </p:nvSpPr>
        <p:spPr>
          <a:xfrm>
            <a:off x="908210" y="1771721"/>
            <a:ext cx="9846875" cy="3337517"/>
          </a:xfrm>
          <a:prstGeom prst="rect">
            <a:avLst/>
          </a:prstGeom>
        </p:spPr>
        <p:txBody>
          <a:bodyPr wrap="square">
            <a:spAutoFit/>
          </a:bodyPr>
          <a:lstStyle/>
          <a:p>
            <a:pPr marL="571500" lvl="0" indent="-571500" algn="just">
              <a:lnSpc>
                <a:spcPct val="107000"/>
              </a:lnSpc>
              <a:buFont typeface="Arial" panose="020B0604020202020204" pitchFamily="34" charset="0"/>
              <a:buChar char="•"/>
              <a:defRPr/>
            </a:pPr>
            <a:r>
              <a:rPr lang="en-US" sz="4000" dirty="0">
                <a:solidFill>
                  <a:prstClr val="black"/>
                </a:solidFill>
                <a:latin typeface="Cambria" panose="02040503050406030204" pitchFamily="18" charset="0"/>
                <a:ea typeface="Cambria" panose="02040503050406030204" pitchFamily="18" charset="0"/>
                <a:cs typeface="Calibri" panose="020F0502020204030204" pitchFamily="34" charset="0"/>
              </a:rPr>
              <a:t>N</a:t>
            </a:r>
            <a:r>
              <a:rPr lang="vi-VN" sz="4000" dirty="0">
                <a:solidFill>
                  <a:prstClr val="black"/>
                </a:solidFill>
                <a:latin typeface="Cambria" panose="02040503050406030204" pitchFamily="18" charset="0"/>
                <a:ea typeface="Cambria" panose="02040503050406030204" pitchFamily="18" charset="0"/>
                <a:cs typeface="Calibri" panose="020F0502020204030204" pitchFamily="34" charset="0"/>
              </a:rPr>
              <a:t>hận biết được một số đức tính của bản thân phù hợp với ước mơ của nghề nghiệp của mình, qua đó có kế hoạch rèn luyện đức tính cần thiết cho nghề mình yêu thích.</a:t>
            </a:r>
            <a:endParaRPr kumimoji="0" lang="en-US" sz="40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2" name="Picture 1">
            <a:extLst>
              <a:ext uri="{FF2B5EF4-FFF2-40B4-BE49-F238E27FC236}">
                <a16:creationId xmlns:a16="http://schemas.microsoft.com/office/drawing/2014/main" id="{9D47999F-F53C-4D4B-9437-FA26FE463269}"/>
              </a:ext>
            </a:extLst>
          </p:cNvPr>
          <p:cNvPicPr>
            <a:picLocks noChangeAspect="1"/>
          </p:cNvPicPr>
          <p:nvPr/>
        </p:nvPicPr>
        <p:blipFill>
          <a:blip r:embed="rId5"/>
          <a:stretch>
            <a:fillRect/>
          </a:stretch>
        </p:blipFill>
        <p:spPr>
          <a:xfrm>
            <a:off x="2512028" y="627836"/>
            <a:ext cx="6596444" cy="1182727"/>
          </a:xfrm>
          <a:prstGeom prst="rect">
            <a:avLst/>
          </a:prstGeom>
        </p:spPr>
      </p:pic>
    </p:spTree>
    <p:custDataLst>
      <p:tags r:id="rId1"/>
    </p:custDataLst>
    <p:extLst>
      <p:ext uri="{BB962C8B-B14F-4D97-AF65-F5344CB8AC3E}">
        <p14:creationId xmlns:p14="http://schemas.microsoft.com/office/powerpoint/2010/main" val="2216931207"/>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E7E4FC-C971-184A-B6B3-4E144017B8E7}"/>
              </a:ext>
            </a:extLst>
          </p:cNvPr>
          <p:cNvPicPr>
            <a:picLocks noChangeAspect="1"/>
          </p:cNvPicPr>
          <p:nvPr/>
        </p:nvPicPr>
        <p:blipFill>
          <a:blip r:embed="rId3"/>
          <a:stretch>
            <a:fillRect/>
          </a:stretch>
        </p:blipFill>
        <p:spPr>
          <a:xfrm>
            <a:off x="1427580" y="1964739"/>
            <a:ext cx="9413040" cy="1804572"/>
          </a:xfrm>
          <a:prstGeom prst="rect">
            <a:avLst/>
          </a:prstGeom>
        </p:spPr>
      </p:pic>
    </p:spTree>
    <p:extLst>
      <p:ext uri="{BB962C8B-B14F-4D97-AF65-F5344CB8AC3E}">
        <p14:creationId xmlns:p14="http://schemas.microsoft.com/office/powerpoint/2010/main" val="11262654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a:extLst>
              <a:ext uri="{FF2B5EF4-FFF2-40B4-BE49-F238E27FC236}">
                <a16:creationId xmlns:a16="http://schemas.microsoft.com/office/drawing/2014/main" id="{5F6FCB10-EF21-4A19-85D0-665518BE354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066" y="6040071"/>
            <a:ext cx="9747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F62FB5E6-E1B1-474F-8AAD-7AB919805856}"/>
              </a:ext>
            </a:extLst>
          </p:cNvPr>
          <p:cNvSpPr txBox="1"/>
          <p:nvPr/>
        </p:nvSpPr>
        <p:spPr>
          <a:xfrm>
            <a:off x="808456" y="454455"/>
            <a:ext cx="1083331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1. Chia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sẻ</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về</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đức</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tính</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của</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mình</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liên</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quan</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đến</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nghề</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nghiệp</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mình</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yêu</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thích</a:t>
            </a:r>
            <a:r>
              <a:rPr kumimoji="0" lang="en-US" sz="4000" b="1" i="0" u="none" strike="noStrike" kern="1200" cap="none" spc="0" normalizeH="0" baseline="0" noProof="0" dirty="0">
                <a:ln>
                  <a:noFill/>
                </a:ln>
                <a:solidFill>
                  <a:srgbClr val="0070C0"/>
                </a:solidFill>
                <a:effectLst/>
                <a:uLnTx/>
                <a:uFillTx/>
                <a:latin typeface="Cambria" panose="02040503050406030204" pitchFamily="18" charset="0"/>
                <a:ea typeface="Cambria" panose="02040503050406030204" pitchFamily="18" charset="0"/>
                <a:cs typeface="Calibri" panose="020F0502020204030204" pitchFamily="34" charset="0"/>
              </a:rPr>
              <a:t>. </a:t>
            </a:r>
          </a:p>
        </p:txBody>
      </p:sp>
      <p:sp>
        <p:nvSpPr>
          <p:cNvPr id="2" name="Rectangle: Rounded Corners 1">
            <a:extLst>
              <a:ext uri="{FF2B5EF4-FFF2-40B4-BE49-F238E27FC236}">
                <a16:creationId xmlns:a16="http://schemas.microsoft.com/office/drawing/2014/main" id="{89DF92DA-63C3-4156-A9B6-9AA6F884278F}"/>
              </a:ext>
            </a:extLst>
          </p:cNvPr>
          <p:cNvSpPr/>
          <p:nvPr/>
        </p:nvSpPr>
        <p:spPr>
          <a:xfrm>
            <a:off x="590550" y="2000250"/>
            <a:ext cx="6061710" cy="3714750"/>
          </a:xfrm>
          <a:prstGeom prst="roundRect">
            <a:avLst>
              <a:gd name="adj" fmla="val 20089"/>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marL="457200" indent="-457200" algn="just">
              <a:buFont typeface="Arial" panose="020B0604020202020204" pitchFamily="34" charset="0"/>
              <a:buChar char="•"/>
            </a:pPr>
            <a:r>
              <a:rPr lang="en-US" sz="3200" dirty="0">
                <a:latin typeface="Cambria" panose="02040503050406030204" pitchFamily="18" charset="0"/>
                <a:ea typeface="Cambria" panose="02040503050406030204" pitchFamily="18" charset="0"/>
                <a:cs typeface="Calibri" panose="020F0502020204030204" pitchFamily="34" charset="0"/>
              </a:rPr>
              <a:t>G</a:t>
            </a:r>
            <a:r>
              <a:rPr lang="vi-VN" sz="3200" dirty="0">
                <a:latin typeface="Cambria" panose="02040503050406030204" pitchFamily="18" charset="0"/>
                <a:ea typeface="Cambria" panose="02040503050406030204" pitchFamily="18" charset="0"/>
                <a:cs typeface="Calibri" panose="020F0502020204030204" pitchFamily="34" charset="0"/>
              </a:rPr>
              <a:t>ấp 1 con thuyền và ghi ước mơ nghề nghiệp của mình lên đó</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và</a:t>
            </a:r>
            <a:r>
              <a:rPr lang="en-US" sz="3200" dirty="0">
                <a:latin typeface="Cambria" panose="02040503050406030204" pitchFamily="18" charset="0"/>
                <a:ea typeface="Cambria" panose="02040503050406030204" pitchFamily="18" charset="0"/>
                <a:cs typeface="Calibri" panose="020F0502020204030204" pitchFamily="34" charset="0"/>
              </a:rPr>
              <a:t> </a:t>
            </a:r>
            <a:r>
              <a:rPr lang="vi-VN" sz="3200" dirty="0">
                <a:latin typeface="Cambria" panose="02040503050406030204" pitchFamily="18" charset="0"/>
                <a:ea typeface="Cambria" panose="02040503050406030204" pitchFamily="18" charset="0"/>
                <a:cs typeface="Calibri" panose="020F0502020204030204" pitchFamily="34" charset="0"/>
              </a:rPr>
              <a:t>những đức tính mình đã có phù hợp với nghề nghiệp ấy.</a:t>
            </a:r>
            <a:endParaRPr lang="en-US" sz="3200" dirty="0">
              <a:latin typeface="Cambria" panose="02040503050406030204" pitchFamily="18" charset="0"/>
              <a:ea typeface="Cambria" panose="02040503050406030204" pitchFamily="18" charset="0"/>
              <a:cs typeface="Calibri" panose="020F0502020204030204" pitchFamily="34" charset="0"/>
            </a:endParaRPr>
          </a:p>
          <a:p>
            <a:pPr marL="457200" indent="-457200" algn="just">
              <a:buFont typeface="Arial" panose="020B0604020202020204" pitchFamily="34" charset="0"/>
              <a:buChar char="•"/>
            </a:pPr>
            <a:r>
              <a:rPr lang="en-US" sz="3200" dirty="0" err="1">
                <a:latin typeface="Cambria" panose="02040503050406030204" pitchFamily="18" charset="0"/>
                <a:ea typeface="Cambria" panose="02040503050406030204" pitchFamily="18" charset="0"/>
                <a:cs typeface="Calibri" panose="020F0502020204030204" pitchFamily="34" charset="0"/>
              </a:rPr>
              <a:t>Dán</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thuyền</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vào</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bảng</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nhóm</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đã</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treo</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sẵn</a:t>
            </a:r>
            <a:r>
              <a:rPr lang="en-US" sz="3200" dirty="0">
                <a:latin typeface="Cambria" panose="02040503050406030204" pitchFamily="18" charset="0"/>
                <a:ea typeface="Cambria" panose="02040503050406030204" pitchFamily="18" charset="0"/>
                <a:cs typeface="Calibri" panose="020F0502020204030204" pitchFamily="34" charset="0"/>
              </a:rPr>
              <a:t> ở </a:t>
            </a:r>
            <a:r>
              <a:rPr lang="en-US" sz="3200" dirty="0" err="1">
                <a:latin typeface="Cambria" panose="02040503050406030204" pitchFamily="18" charset="0"/>
                <a:ea typeface="Cambria" panose="02040503050406030204" pitchFamily="18" charset="0"/>
                <a:cs typeface="Calibri" panose="020F0502020204030204" pitchFamily="34" charset="0"/>
              </a:rPr>
              <a:t>góc</a:t>
            </a:r>
            <a:r>
              <a:rPr lang="en-US" sz="3200" dirty="0">
                <a:latin typeface="Cambria" panose="02040503050406030204" pitchFamily="18" charset="0"/>
                <a:ea typeface="Cambria" panose="02040503050406030204" pitchFamily="18" charset="0"/>
                <a:cs typeface="Calibri" panose="020F0502020204030204" pitchFamily="34" charset="0"/>
              </a:rPr>
              <a:t> </a:t>
            </a:r>
            <a:r>
              <a:rPr lang="en-US" sz="3200" dirty="0" err="1">
                <a:latin typeface="Cambria" panose="02040503050406030204" pitchFamily="18" charset="0"/>
                <a:ea typeface="Cambria" panose="02040503050406030204" pitchFamily="18" charset="0"/>
                <a:cs typeface="Calibri" panose="020F0502020204030204" pitchFamily="34" charset="0"/>
              </a:rPr>
              <a:t>lớp</a:t>
            </a:r>
            <a:r>
              <a:rPr lang="en-US" sz="3200" dirty="0">
                <a:latin typeface="Cambria" panose="02040503050406030204" pitchFamily="18" charset="0"/>
                <a:ea typeface="Cambria" panose="02040503050406030204" pitchFamily="18" charset="0"/>
                <a:cs typeface="Calibri" panose="020F0502020204030204" pitchFamily="34" charset="0"/>
              </a:rPr>
              <a:t>.</a:t>
            </a:r>
          </a:p>
        </p:txBody>
      </p:sp>
      <p:pic>
        <p:nvPicPr>
          <p:cNvPr id="4" name="Picture 3">
            <a:extLst>
              <a:ext uri="{FF2B5EF4-FFF2-40B4-BE49-F238E27FC236}">
                <a16:creationId xmlns:a16="http://schemas.microsoft.com/office/drawing/2014/main" id="{515B9FA6-7614-4E0E-8A76-3A9368DBCA01}"/>
              </a:ext>
            </a:extLst>
          </p:cNvPr>
          <p:cNvPicPr>
            <a:picLocks noChangeAspect="1"/>
          </p:cNvPicPr>
          <p:nvPr/>
        </p:nvPicPr>
        <p:blipFill>
          <a:blip r:embed="rId5"/>
          <a:stretch>
            <a:fillRect/>
          </a:stretch>
        </p:blipFill>
        <p:spPr>
          <a:xfrm>
            <a:off x="7015162" y="1738312"/>
            <a:ext cx="3519488" cy="3801989"/>
          </a:xfrm>
          <a:prstGeom prst="rect">
            <a:avLst/>
          </a:prstGeom>
        </p:spPr>
      </p:pic>
    </p:spTree>
    <p:custDataLst>
      <p:tags r:id="rId1"/>
    </p:custDataLst>
    <p:extLst>
      <p:ext uri="{BB962C8B-B14F-4D97-AF65-F5344CB8AC3E}">
        <p14:creationId xmlns:p14="http://schemas.microsoft.com/office/powerpoint/2010/main" val="1335414345"/>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bg/>
                                          </p:spTgt>
                                        </p:tgtEl>
                                        <p:attrNameLst>
                                          <p:attrName>style.visibility</p:attrName>
                                        </p:attrNameLst>
                                      </p:cBhvr>
                                      <p:to>
                                        <p:strVal val="visible"/>
                                      </p:to>
                                    </p:set>
                                    <p:animEffect transition="in" filter="wipe(down)">
                                      <p:cBhvr>
                                        <p:cTn id="12" dur="500"/>
                                        <p:tgtEl>
                                          <p:spTgt spid="2">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ipe(down)">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wipe(down)">
                                      <p:cBhvr>
                                        <p:cTn id="2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AD1275-9126-478A-B30C-713D77933702}"/>
              </a:ext>
            </a:extLst>
          </p:cNvPr>
          <p:cNvPicPr>
            <a:picLocks noChangeAspect="1"/>
          </p:cNvPicPr>
          <p:nvPr/>
        </p:nvPicPr>
        <p:blipFill>
          <a:blip r:embed="rId2"/>
          <a:stretch>
            <a:fillRect/>
          </a:stretch>
        </p:blipFill>
        <p:spPr>
          <a:xfrm>
            <a:off x="3718560" y="644518"/>
            <a:ext cx="4988559" cy="5425058"/>
          </a:xfrm>
          <a:prstGeom prst="rect">
            <a:avLst/>
          </a:prstGeom>
        </p:spPr>
      </p:pic>
    </p:spTree>
    <p:extLst>
      <p:ext uri="{BB962C8B-B14F-4D97-AF65-F5344CB8AC3E}">
        <p14:creationId xmlns:p14="http://schemas.microsoft.com/office/powerpoint/2010/main" val="2378605723"/>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te woman teacher in thailand uniform character education back to school logo cartoon art illustration Free Vector">
            <a:extLst>
              <a:ext uri="{FF2B5EF4-FFF2-40B4-BE49-F238E27FC236}">
                <a16:creationId xmlns:a16="http://schemas.microsoft.com/office/drawing/2014/main" id="{CFC87605-0DB2-4959-8FCE-462F75442E1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6986" b="90619" l="9744" r="89776">
                        <a14:foregroundMark x1="51757" y1="90020" x2="51757" y2="90818"/>
                        <a14:foregroundMark x1="55911" y1="89820" x2="55911" y2="87026"/>
                        <a14:foregroundMark x1="46006" y1="8383" x2="46006" y2="6986"/>
                      </a14:backgroundRemoval>
                    </a14:imgEffect>
                  </a14:imgLayer>
                </a14:imgProps>
              </a:ext>
              <a:ext uri="{28A0092B-C50C-407E-A947-70E740481C1C}">
                <a14:useLocalDpi xmlns:a14="http://schemas.microsoft.com/office/drawing/2010/main" val="0"/>
              </a:ext>
            </a:extLst>
          </a:blip>
          <a:srcRect/>
          <a:stretch>
            <a:fillRect/>
          </a:stretch>
        </p:blipFill>
        <p:spPr bwMode="auto">
          <a:xfrm>
            <a:off x="-1764950" y="905416"/>
            <a:ext cx="7596755" cy="607983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lip Art: Vận chuyển đồ họa Vector Minh họa Cây hoa chậu - hoa png tải về -  Miễn phí trong suốt Hoa png Tải về.">
            <a:extLst>
              <a:ext uri="{FF2B5EF4-FFF2-40B4-BE49-F238E27FC236}">
                <a16:creationId xmlns:a16="http://schemas.microsoft.com/office/drawing/2014/main" id="{62AC3A37-B9A2-41E5-B55F-F3BE4C469F87}"/>
              </a:ext>
            </a:extLst>
          </p:cNvPr>
          <p:cNvPicPr>
            <a:picLocks noChangeAspect="1" noChangeArrowheads="1"/>
          </p:cNvPicPr>
          <p:nvPr/>
        </p:nvPicPr>
        <p:blipFill>
          <a:blip r:embed="rId4" cstate="hqprint">
            <a:extLst>
              <a:ext uri="{BEBA8EAE-BF5A-486C-A8C5-ECC9F3942E4B}">
                <a14:imgProps xmlns:a14="http://schemas.microsoft.com/office/drawing/2010/main">
                  <a14:imgLayer r:embed="rId5">
                    <a14:imgEffect>
                      <a14:backgroundRemoval t="4217" b="97470" l="6000" r="94556">
                        <a14:foregroundMark x1="45000" y1="8554" x2="51778" y2="17651"/>
                        <a14:foregroundMark x1="51778" y1="17651" x2="51778" y2="17771"/>
                        <a14:foregroundMark x1="64333" y1="33675" x2="64333" y2="33675"/>
                        <a14:foregroundMark x1="92778" y1="46807" x2="92778" y2="46807"/>
                        <a14:foregroundMark x1="78111" y1="39699" x2="78111" y2="39699"/>
                        <a14:foregroundMark x1="25111" y1="31446" x2="25111" y2="31446"/>
                        <a14:foregroundMark x1="6111" y1="45843" x2="6111" y2="45422"/>
                        <a14:foregroundMark x1="56444" y1="93795" x2="56444" y2="93795"/>
                        <a14:foregroundMark x1="50000" y1="97590" x2="50000" y2="97590"/>
                        <a14:foregroundMark x1="45889" y1="4578" x2="45889" y2="4578"/>
                        <a14:foregroundMark x1="61667" y1="4277" x2="61667" y2="4277"/>
                        <a14:foregroundMark x1="91333" y1="41928" x2="91333" y2="41928"/>
                        <a14:foregroundMark x1="94556" y1="65060" x2="94556" y2="65060"/>
                        <a14:backgroundMark x1="31000" y1="49036" x2="31000" y2="49036"/>
                        <a14:backgroundMark x1="53556" y1="42831" x2="53556" y2="42831"/>
                        <a14:backgroundMark x1="67222" y1="60181" x2="67222" y2="60181"/>
                        <a14:backgroundMark x1="69000" y1="50783" x2="69000" y2="50783"/>
                        <a14:backgroundMark x1="74000" y1="13012" x2="74000" y2="13012"/>
                      </a14:backgroundRemoval>
                    </a14:imgEffect>
                  </a14:imgLayer>
                </a14:imgProps>
              </a:ext>
              <a:ext uri="{28A0092B-C50C-407E-A947-70E740481C1C}">
                <a14:useLocalDpi xmlns:a14="http://schemas.microsoft.com/office/drawing/2010/main" val="0"/>
              </a:ext>
            </a:extLst>
          </a:blip>
          <a:srcRect/>
          <a:stretch>
            <a:fillRect/>
          </a:stretch>
        </p:blipFill>
        <p:spPr bwMode="auto">
          <a:xfrm>
            <a:off x="9329575" y="3844834"/>
            <a:ext cx="1782243" cy="328748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46EB1474-BF21-4F7E-96F6-C4D3B2733017}"/>
              </a:ext>
            </a:extLst>
          </p:cNvPr>
          <p:cNvSpPr/>
          <p:nvPr/>
        </p:nvSpPr>
        <p:spPr>
          <a:xfrm>
            <a:off x="3598544" y="857250"/>
            <a:ext cx="6608445" cy="3086100"/>
          </a:xfrm>
          <a:custGeom>
            <a:avLst/>
            <a:gdLst>
              <a:gd name="connsiteX0" fmla="*/ 0 w 6608445"/>
              <a:gd name="connsiteY0" fmla="*/ 619967 h 3086100"/>
              <a:gd name="connsiteX1" fmla="*/ 619967 w 6608445"/>
              <a:gd name="connsiteY1" fmla="*/ 0 h 3086100"/>
              <a:gd name="connsiteX2" fmla="*/ 5988478 w 6608445"/>
              <a:gd name="connsiteY2" fmla="*/ 0 h 3086100"/>
              <a:gd name="connsiteX3" fmla="*/ 6608445 w 6608445"/>
              <a:gd name="connsiteY3" fmla="*/ 619967 h 3086100"/>
              <a:gd name="connsiteX4" fmla="*/ 6608445 w 6608445"/>
              <a:gd name="connsiteY4" fmla="*/ 2466133 h 3086100"/>
              <a:gd name="connsiteX5" fmla="*/ 5988478 w 6608445"/>
              <a:gd name="connsiteY5" fmla="*/ 3086100 h 3086100"/>
              <a:gd name="connsiteX6" fmla="*/ 619967 w 6608445"/>
              <a:gd name="connsiteY6" fmla="*/ 3086100 h 3086100"/>
              <a:gd name="connsiteX7" fmla="*/ 0 w 6608445"/>
              <a:gd name="connsiteY7" fmla="*/ 2466133 h 3086100"/>
              <a:gd name="connsiteX8" fmla="*/ 0 w 6608445"/>
              <a:gd name="connsiteY8" fmla="*/ 619967 h 308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8445" h="3086100" fill="none" extrusionOk="0">
                <a:moveTo>
                  <a:pt x="0" y="619967"/>
                </a:moveTo>
                <a:cubicBezTo>
                  <a:pt x="6223" y="339742"/>
                  <a:pt x="296471" y="-13914"/>
                  <a:pt x="619967" y="0"/>
                </a:cubicBezTo>
                <a:cubicBezTo>
                  <a:pt x="2145882" y="139772"/>
                  <a:pt x="4115111" y="14259"/>
                  <a:pt x="5988478" y="0"/>
                </a:cubicBezTo>
                <a:cubicBezTo>
                  <a:pt x="6292958" y="-6325"/>
                  <a:pt x="6645003" y="247798"/>
                  <a:pt x="6608445" y="619967"/>
                </a:cubicBezTo>
                <a:cubicBezTo>
                  <a:pt x="6689928" y="971357"/>
                  <a:pt x="6643774" y="1785246"/>
                  <a:pt x="6608445" y="2466133"/>
                </a:cubicBezTo>
                <a:cubicBezTo>
                  <a:pt x="6569207" y="2850210"/>
                  <a:pt x="6383513" y="3084207"/>
                  <a:pt x="5988478" y="3086100"/>
                </a:cubicBezTo>
                <a:cubicBezTo>
                  <a:pt x="4842347" y="2974146"/>
                  <a:pt x="3039767" y="3059867"/>
                  <a:pt x="619967" y="3086100"/>
                </a:cubicBezTo>
                <a:cubicBezTo>
                  <a:pt x="273932" y="3062857"/>
                  <a:pt x="639" y="2838885"/>
                  <a:pt x="0" y="2466133"/>
                </a:cubicBezTo>
                <a:cubicBezTo>
                  <a:pt x="4166" y="1855087"/>
                  <a:pt x="75033" y="1045037"/>
                  <a:pt x="0" y="619967"/>
                </a:cubicBezTo>
                <a:close/>
              </a:path>
              <a:path w="6608445" h="3086100" stroke="0" extrusionOk="0">
                <a:moveTo>
                  <a:pt x="0" y="619967"/>
                </a:moveTo>
                <a:cubicBezTo>
                  <a:pt x="-4848" y="226335"/>
                  <a:pt x="318618" y="34080"/>
                  <a:pt x="619967" y="0"/>
                </a:cubicBezTo>
                <a:cubicBezTo>
                  <a:pt x="1216058" y="-123725"/>
                  <a:pt x="4248583" y="31472"/>
                  <a:pt x="5988478" y="0"/>
                </a:cubicBezTo>
                <a:cubicBezTo>
                  <a:pt x="6308601" y="1281"/>
                  <a:pt x="6640244" y="321168"/>
                  <a:pt x="6608445" y="619967"/>
                </a:cubicBezTo>
                <a:cubicBezTo>
                  <a:pt x="6747387" y="1260701"/>
                  <a:pt x="6563300" y="1906244"/>
                  <a:pt x="6608445" y="2466133"/>
                </a:cubicBezTo>
                <a:cubicBezTo>
                  <a:pt x="6596118" y="2829232"/>
                  <a:pt x="6305508" y="3058980"/>
                  <a:pt x="5988478" y="3086100"/>
                </a:cubicBezTo>
                <a:cubicBezTo>
                  <a:pt x="5445530" y="3022831"/>
                  <a:pt x="3109113" y="2948274"/>
                  <a:pt x="619967" y="3086100"/>
                </a:cubicBezTo>
                <a:cubicBezTo>
                  <a:pt x="273117" y="3076498"/>
                  <a:pt x="39920" y="2811835"/>
                  <a:pt x="0" y="2466133"/>
                </a:cubicBezTo>
                <a:cubicBezTo>
                  <a:pt x="-100164" y="2273523"/>
                  <a:pt x="-97022" y="850868"/>
                  <a:pt x="0" y="619967"/>
                </a:cubicBezTo>
                <a:close/>
              </a:path>
            </a:pathLst>
          </a:custGeom>
          <a:solidFill>
            <a:schemeClr val="accent2">
              <a:lumMod val="20000"/>
              <a:lumOff val="80000"/>
            </a:schemeClr>
          </a:solidFill>
          <a:ln w="76200">
            <a:solidFill>
              <a:srgbClr val="FF0000"/>
            </a:solidFill>
            <a:extLst>
              <a:ext uri="{C807C97D-BFC1-408E-A445-0C87EB9F89A2}">
                <ask:lineSketchStyleProps xmlns:ask="http://schemas.microsoft.com/office/drawing/2018/sketchyshapes" sd="3694780287">
                  <a:prstGeom prst="roundRect">
                    <a:avLst>
                      <a:gd name="adj" fmla="val 20089"/>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r>
              <a:rPr lang="vi-VN" sz="3300" b="1" dirty="0">
                <a:latin typeface="Cambria" panose="02040503050406030204" pitchFamily="18" charset="0"/>
                <a:ea typeface="Cambria" panose="02040503050406030204" pitchFamily="18" charset="0"/>
                <a:cs typeface="Calibri" panose="020F0502020204030204" pitchFamily="34" charset="0"/>
              </a:rPr>
              <a:t>Mơ ước và nghĩ về nghề mình mơ ước là một việc nên làm để chuẩn bị rèn luyện những đức tính cần thiết cho nghề nghiệp ấy trong tương lai.</a:t>
            </a:r>
            <a:endParaRPr lang="en-US" sz="3300" b="1" dirty="0">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379689122"/>
      </p:ext>
    </p:extLst>
  </p:cSld>
  <p:clrMapOvr>
    <a:masterClrMapping/>
  </p:clrMapOvr>
  <mc:AlternateContent xmlns:mc="http://schemas.openxmlformats.org/markup-compatibility/2006" xmlns:p14="http://schemas.microsoft.com/office/powerpoint/2010/main">
    <mc:Choice Requires="p14">
      <p:transition spd="slow" p14:dur="2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red and white text&#10;&#10;AI-generated content may be incorrect.">
            <a:extLst>
              <a:ext uri="{FF2B5EF4-FFF2-40B4-BE49-F238E27FC236}">
                <a16:creationId xmlns:a16="http://schemas.microsoft.com/office/drawing/2014/main" id="{2F065C2A-FDAD-684E-BAFA-8EB3F62B80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4640" y="1999966"/>
            <a:ext cx="6655659" cy="1845183"/>
          </a:xfrm>
          <a:prstGeom prst="rect">
            <a:avLst/>
          </a:prstGeom>
        </p:spPr>
      </p:pic>
    </p:spTree>
    <p:extLst>
      <p:ext uri="{BB962C8B-B14F-4D97-AF65-F5344CB8AC3E}">
        <p14:creationId xmlns:p14="http://schemas.microsoft.com/office/powerpoint/2010/main" val="70364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407</Words>
  <Application>Microsoft Office PowerPoint</Application>
  <PresentationFormat>Widescreen</PresentationFormat>
  <Paragraphs>24</Paragraphs>
  <Slides>22</Slides>
  <Notes>12</Notes>
  <HiddenSlides>0</HiddenSlides>
  <MMClips>2</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等线</vt:lpstr>
      <vt:lpstr>Arial</vt:lpstr>
      <vt:lpstr>Calibri</vt:lpstr>
      <vt:lpstr>Calibri Light</vt:lpstr>
      <vt:lpstr>Cambria</vt:lpstr>
      <vt:lpstr>Georgia</vt:lpstr>
      <vt:lpstr>Times New Roman</vt:lpstr>
      <vt:lpstr>Office 主题​​</vt:lpstr>
      <vt:lpstr>1_Simple Light</vt:lpstr>
      <vt:lpstr>Chủ đề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26</cp:revision>
  <dcterms:created xsi:type="dcterms:W3CDTF">2023-01-08T11:27:42Z</dcterms:created>
  <dcterms:modified xsi:type="dcterms:W3CDTF">2026-03-20T00:53:40Z</dcterms:modified>
</cp:coreProperties>
</file>